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3"/>
    <p:sldMasterId id="2147483664" r:id="rId4"/>
    <p:sldMasterId id="2147483666" r:id="rId5"/>
    <p:sldMasterId id="2147483671" r:id="rId6"/>
    <p:sldMasterId id="2147483674" r:id="rId7"/>
    <p:sldMasterId id="2147483680" r:id="rId8"/>
    <p:sldMasterId id="2147483683" r:id="rId9"/>
    <p:sldMasterId id="2147483686" r:id="rId10"/>
    <p:sldMasterId id="2147483692" r:id="rId11"/>
    <p:sldMasterId id="2147483697" r:id="rId12"/>
  </p:sldMasterIdLst>
  <p:notesMasterIdLst>
    <p:notesMasterId r:id="rId42"/>
  </p:notesMasterIdLst>
  <p:handoutMasterIdLst>
    <p:handoutMasterId r:id="rId43"/>
  </p:handoutMasterIdLst>
  <p:sldIdLst>
    <p:sldId id="844" r:id="rId13"/>
    <p:sldId id="1289" r:id="rId14"/>
    <p:sldId id="1102" r:id="rId15"/>
    <p:sldId id="1099" r:id="rId16"/>
    <p:sldId id="1264" r:id="rId17"/>
    <p:sldId id="1105" r:id="rId18"/>
    <p:sldId id="1286" r:id="rId19"/>
    <p:sldId id="1265" r:id="rId20"/>
    <p:sldId id="1266" r:id="rId21"/>
    <p:sldId id="1267" r:id="rId22"/>
    <p:sldId id="1268" r:id="rId23"/>
    <p:sldId id="1269" r:id="rId24"/>
    <p:sldId id="1270" r:id="rId25"/>
    <p:sldId id="1271" r:id="rId26"/>
    <p:sldId id="1272" r:id="rId27"/>
    <p:sldId id="1273" r:id="rId28"/>
    <p:sldId id="1274" r:id="rId29"/>
    <p:sldId id="1276" r:id="rId30"/>
    <p:sldId id="1277" r:id="rId31"/>
    <p:sldId id="1278" r:id="rId32"/>
    <p:sldId id="1279" r:id="rId33"/>
    <p:sldId id="1280" r:id="rId34"/>
    <p:sldId id="1281" r:id="rId35"/>
    <p:sldId id="1282" r:id="rId36"/>
    <p:sldId id="1283" r:id="rId37"/>
    <p:sldId id="1284" r:id="rId38"/>
    <p:sldId id="1285" r:id="rId39"/>
    <p:sldId id="1287" r:id="rId40"/>
    <p:sldId id="1288" r:id="rId41"/>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7A121-B768-49EB-84BC-BD31D97135EE}" v="79" dt="2022-08-08T10:21:50.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7" autoAdjust="0"/>
    <p:restoredTop sz="88567" autoAdjust="0"/>
  </p:normalViewPr>
  <p:slideViewPr>
    <p:cSldViewPr snapToGrid="0" snapToObjects="1">
      <p:cViewPr varScale="1">
        <p:scale>
          <a:sx n="155" d="100"/>
          <a:sy n="155" d="100"/>
        </p:scale>
        <p:origin x="2310" y="132"/>
      </p:cViewPr>
      <p:guideLst>
        <p:guide orient="horz" pos="2160"/>
        <p:guide pos="2880"/>
      </p:guideLst>
    </p:cSldViewPr>
  </p:slideViewPr>
  <p:outlineViewPr>
    <p:cViewPr>
      <p:scale>
        <a:sx n="33" d="100"/>
        <a:sy n="33" d="100"/>
      </p:scale>
      <p:origin x="40" y="31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Master" Target="slideMasters/slideMaster9.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8.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Master" Target="slideMasters/slideMaster6.xml"/><Relationship Id="rId3" Type="http://schemas.openxmlformats.org/officeDocument/2006/relationships/slideMaster" Target="slideMasters/slideMaster1.xml"/><Relationship Id="rId12" Type="http://schemas.openxmlformats.org/officeDocument/2006/relationships/slideMaster" Target="slideMasters/slideMaster10.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42A6B6-C6C4-EE40-8A88-7AB5B4606C9F}"/>
              </a:ext>
            </a:extLst>
          </p:cNvPr>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56495730-55A9-A24A-B497-FD0F8DBFEA21}"/>
              </a:ext>
            </a:extLst>
          </p:cNvPr>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fld id="{53721610-0C7C-8A43-97E0-BB6E07F83509}" type="datetimeFigureOut">
              <a:rPr lang="en-US" altLang="en-US"/>
              <a:pPr>
                <a:defRPr/>
              </a:pPr>
              <a:t>1/10/2024</a:t>
            </a:fld>
            <a:endParaRPr lang="en-US" altLang="en-US"/>
          </a:p>
        </p:txBody>
      </p:sp>
      <p:sp>
        <p:nvSpPr>
          <p:cNvPr id="4" name="Footer Placeholder 3">
            <a:extLst>
              <a:ext uri="{FF2B5EF4-FFF2-40B4-BE49-F238E27FC236}">
                <a16:creationId xmlns:a16="http://schemas.microsoft.com/office/drawing/2014/main" id="{080CFA4C-B79E-6E4C-BAD5-A8016068E494}"/>
              </a:ext>
            </a:extLst>
          </p:cNvPr>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7C97D2C-51A0-DA4C-8665-0F91CF3115AE}"/>
              </a:ext>
            </a:extLst>
          </p:cNvPr>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fld id="{E80B34B2-A215-4C4B-BA88-3D0D248BBD3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BA885B-473C-464B-8D5D-C84A9CA11752}"/>
              </a:ext>
            </a:extLst>
          </p:cNvPr>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F54687D-DAD1-2C4A-AAC6-C1D42EBE72E5}"/>
              </a:ext>
            </a:extLst>
          </p:cNvPr>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fld id="{AE494156-510B-F746-ADD0-384275B5FAA1}" type="datetimeFigureOut">
              <a:rPr lang="en-US" altLang="en-US"/>
              <a:pPr>
                <a:defRPr/>
              </a:pPr>
              <a:t>1/10/2024</a:t>
            </a:fld>
            <a:endParaRPr lang="en-US" altLang="en-US"/>
          </a:p>
        </p:txBody>
      </p:sp>
      <p:sp>
        <p:nvSpPr>
          <p:cNvPr id="4" name="Slide Image Placeholder 3">
            <a:extLst>
              <a:ext uri="{FF2B5EF4-FFF2-40B4-BE49-F238E27FC236}">
                <a16:creationId xmlns:a16="http://schemas.microsoft.com/office/drawing/2014/main" id="{CE7B0AC6-E22D-484E-AC4D-F665D3D788AC}"/>
              </a:ext>
            </a:extLst>
          </p:cNvPr>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a:extLst>
              <a:ext uri="{FF2B5EF4-FFF2-40B4-BE49-F238E27FC236}">
                <a16:creationId xmlns:a16="http://schemas.microsoft.com/office/drawing/2014/main" id="{D49D321B-77BE-1745-9147-CB988C93BE79}"/>
              </a:ext>
            </a:extLst>
          </p:cNvPr>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A5742F4-9C3C-004E-8703-843B15BB6489}"/>
              </a:ext>
            </a:extLst>
          </p:cNvPr>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54ECCF95-77D2-CF4E-B454-655B09A2903B}"/>
              </a:ext>
            </a:extLst>
          </p:cNvPr>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fld id="{A9ED144A-6834-0544-9C2C-E301A3452CF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JntB4ah4cF8%2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vimeo.com/9275506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37449" rtl="0" eaLnBrk="1" fontAlgn="base" latinLnBrk="0" hangingPunct="1">
              <a:lnSpc>
                <a:spcPct val="100000"/>
              </a:lnSpc>
              <a:spcBef>
                <a:spcPct val="0"/>
              </a:spcBef>
              <a:spcAft>
                <a:spcPct val="0"/>
              </a:spcAft>
              <a:buClrTx/>
              <a:buSzTx/>
              <a:buFontTx/>
              <a:buNone/>
              <a:tabLst/>
              <a:defRPr/>
            </a:pPr>
            <a:fld id="{CD09346E-CD11-4FEA-8A24-9B5F931AFC6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37449"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26690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3361475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t>2) Go through slides 9 through 14 and talk about warning signs for suicide and how to offer support to a friend that is thinking about suicide.</a:t>
            </a:r>
          </a:p>
          <a:p>
            <a:endParaRPr lang="en-US" altLang="en-US" sz="1100" dirty="0"/>
          </a:p>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418749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479543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677217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86113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892992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2924698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749764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t>“Signs”: </a:t>
            </a:r>
            <a:r>
              <a:rPr lang="en-US" altLang="en-US" sz="1100" dirty="0">
                <a:hlinkClick r:id="rId3"/>
              </a:rPr>
              <a:t>https://www.youtube.com/watch?v=JntB4ah4cF8%20</a:t>
            </a:r>
            <a:r>
              <a:rPr lang="en-US" altLang="en-US" sz="1100" dirty="0"/>
              <a:t> </a:t>
            </a:r>
          </a:p>
          <a:p>
            <a:endParaRPr lang="en-US" altLang="en-US" sz="1100" dirty="0"/>
          </a:p>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312102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45494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767426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t>- “A New Tomorrow”: </a:t>
            </a:r>
            <a:r>
              <a:rPr lang="en-US" altLang="en-US" sz="1100" dirty="0">
                <a:hlinkClick r:id="rId3"/>
              </a:rPr>
              <a:t>https://vimeo.com/92755069</a:t>
            </a:r>
            <a:r>
              <a:rPr lang="en-US" altLang="en-US" sz="1100" dirty="0"/>
              <a:t> </a:t>
            </a:r>
          </a:p>
          <a:p>
            <a:endParaRPr lang="en-US" altLang="en-US" sz="1100" dirty="0"/>
          </a:p>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3024276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53208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2319203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133258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845632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2763357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t>(Note to Teacher: Students are apt to answer with responses they think that you may want to hear. Challenge them to consider what they really would or would not do if they were told not to break a friend’s trust and tell a secret. Help them to explore why doing the "right" thing might not always be so easy).</a:t>
            </a:r>
          </a:p>
          <a:p>
            <a:endParaRPr lang="en-US" altLang="en-US" sz="1100" dirty="0"/>
          </a:p>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210450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561099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695551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37449" rtl="0" eaLnBrk="1" fontAlgn="base" latinLnBrk="0" hangingPunct="1">
              <a:lnSpc>
                <a:spcPct val="100000"/>
              </a:lnSpc>
              <a:spcBef>
                <a:spcPct val="0"/>
              </a:spcBef>
              <a:spcAft>
                <a:spcPct val="0"/>
              </a:spcAft>
              <a:buClrTx/>
              <a:buSzTx/>
              <a:buFontTx/>
              <a:buNone/>
              <a:tabLst/>
              <a:defRPr/>
            </a:pPr>
            <a:fld id="{CD09346E-CD11-4FEA-8A24-9B5F931AFC6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37449"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83748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281044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90977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2804056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37449" rtl="0" eaLnBrk="1" fontAlgn="base" latinLnBrk="0" hangingPunct="1">
              <a:lnSpc>
                <a:spcPct val="100000"/>
              </a:lnSpc>
              <a:spcBef>
                <a:spcPct val="0"/>
              </a:spcBef>
              <a:spcAft>
                <a:spcPct val="0"/>
              </a:spcAft>
              <a:buClrTx/>
              <a:buSzTx/>
              <a:buFontTx/>
              <a:buNone/>
              <a:tabLst/>
              <a:defRPr/>
            </a:pPr>
            <a:fld id="{CD09346E-CD11-4FEA-8A24-9B5F931AFC6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37449"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266174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579132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1463504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1" fontAlgn="auto" hangingPunct="1">
              <a:spcBef>
                <a:spcPts val="0"/>
              </a:spcBef>
              <a:spcAft>
                <a:spcPts val="0"/>
              </a:spcAft>
              <a:defRPr/>
            </a:pPr>
            <a:endParaRPr lang="en-US" sz="11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EA793E-3223-9245-BFCC-5143E117C652}" type="slidenum">
              <a:rPr kumimoji="0" lang="en-US" sz="1200" b="0" i="0" u="none" strike="noStrike" kern="1200" cap="none" spc="0" normalizeH="0" baseline="0" noProof="0" smtClean="0">
                <a:ln>
                  <a:noFill/>
                </a:ln>
                <a:solidFill>
                  <a:prstClr val="black"/>
                </a:solidFill>
                <a:effectLst/>
                <a:uLnTx/>
                <a:uFillTx/>
                <a:latin typeface="Calibri"/>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S PGothic" panose="020B0600070205080204" pitchFamily="34" charset="-128"/>
              <a:cs typeface="+mn-cs"/>
            </a:endParaRPr>
          </a:p>
        </p:txBody>
      </p:sp>
    </p:spTree>
    <p:extLst>
      <p:ext uri="{BB962C8B-B14F-4D97-AF65-F5344CB8AC3E}">
        <p14:creationId xmlns:p14="http://schemas.microsoft.com/office/powerpoint/2010/main" val="372520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8.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9.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F2352C17-80B9-5B46-98A8-2D17128F06DF}" type="datetime1">
              <a:rPr kumimoji="0" lang="en-US" altLang="en-US" sz="1800" b="0" i="0" u="none" strike="noStrike" kern="1200" cap="none" spc="0" normalizeH="0" baseline="0" noProof="0" smtClean="0">
                <a:ln>
                  <a:noFill/>
                </a:ln>
                <a:solidFill>
                  <a:srgbClr val="646E7B"/>
                </a:solidFill>
                <a:effectLst/>
                <a:uLnTx/>
                <a:uFillTx/>
                <a:latin typeface="Calibri" panose="020F050202020403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1/10/2024</a:t>
            </a:fld>
            <a:endParaRPr kumimoji="0" lang="en-US" altLang="en-US" sz="1800" b="0" i="0" u="none" strike="noStrike" kern="1200" cap="none" spc="0" normalizeH="0" baseline="0" noProof="0">
              <a:ln>
                <a:noFill/>
              </a:ln>
              <a:solidFill>
                <a:srgbClr val="646E7B"/>
              </a:solidFill>
              <a:effectLst/>
              <a:uLnTx/>
              <a:uFillTx/>
              <a:latin typeface="Calibri" panose="020F0502020204030204" pitchFamily="34" charset="0"/>
              <a:ea typeface="MS PGothic" panose="020B0600070205080204"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46E7B"/>
              </a:solidFill>
              <a:effectLst/>
              <a:uLnTx/>
              <a:uFillTx/>
              <a:latin typeface="Calibri" panose="020F0502020204030204" pitchFamily="34" charset="0"/>
              <a:ea typeface="MS PGothic" panose="020B0600070205080204" pitchFamily="34" charset="-128"/>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FBFB7541-91CC-47E2-A545-A68B5C0BAE76}" type="slidenum">
              <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68882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91886" y="234572"/>
            <a:ext cx="8294914" cy="894489"/>
          </a:xfrm>
          <a:prstGeom prst="rect">
            <a:avLst/>
          </a:prstGeom>
        </p:spPr>
        <p:txBody>
          <a:bodyPr rtlCol="0">
            <a:normAutofit/>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9296EFCA-25F3-4688-97E8-FD4EDDB81E6A}"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10701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648262-460E-404E-A368-748F675AC19B}"/>
              </a:ext>
            </a:extLst>
          </p:cNvPr>
          <p:cNvSpPr>
            <a:spLocks noGrp="1"/>
          </p:cNvSpPr>
          <p:nvPr>
            <p:ph type="sldNum" sz="quarter" idx="11"/>
          </p:nvPr>
        </p:nvSpPr>
        <p:spPr/>
        <p:txBody>
          <a:bodyPr/>
          <a:lstStyle/>
          <a:p>
            <a:fld id="{EC55A2A8-1699-F349-BD69-94D70798E06E}" type="slidenum">
              <a:rPr lang="en-US" smtClean="0"/>
              <a:pPr/>
              <a:t>‹#›</a:t>
            </a:fld>
            <a:endParaRPr lang="en-US" dirty="0"/>
          </a:p>
        </p:txBody>
      </p:sp>
      <p:pic>
        <p:nvPicPr>
          <p:cNvPr id="6" name="Picture 5">
            <a:extLst>
              <a:ext uri="{FF2B5EF4-FFF2-40B4-BE49-F238E27FC236}">
                <a16:creationId xmlns:a16="http://schemas.microsoft.com/office/drawing/2014/main" id="{6D7F17BB-85D5-4D33-94DC-5F824C1277EE}"/>
              </a:ext>
            </a:extLst>
          </p:cNvPr>
          <p:cNvPicPr>
            <a:picLocks noChangeAspect="1"/>
          </p:cNvPicPr>
          <p:nvPr/>
        </p:nvPicPr>
        <p:blipFill>
          <a:blip r:embed="rId2"/>
          <a:stretch>
            <a:fillRect/>
          </a:stretch>
        </p:blipFill>
        <p:spPr>
          <a:xfrm>
            <a:off x="-793445" y="-641612"/>
            <a:ext cx="3066554" cy="3353091"/>
          </a:xfrm>
          <a:prstGeom prst="rect">
            <a:avLst/>
          </a:prstGeom>
        </p:spPr>
      </p:pic>
      <p:pic>
        <p:nvPicPr>
          <p:cNvPr id="8" name="Picture 7">
            <a:extLst>
              <a:ext uri="{FF2B5EF4-FFF2-40B4-BE49-F238E27FC236}">
                <a16:creationId xmlns:a16="http://schemas.microsoft.com/office/drawing/2014/main" id="{FF80014A-BD13-4C84-9B5E-518539192995}"/>
              </a:ext>
            </a:extLst>
          </p:cNvPr>
          <p:cNvPicPr>
            <a:picLocks noChangeAspect="1"/>
          </p:cNvPicPr>
          <p:nvPr/>
        </p:nvPicPr>
        <p:blipFill>
          <a:blip r:embed="rId3"/>
          <a:stretch>
            <a:fillRect/>
          </a:stretch>
        </p:blipFill>
        <p:spPr>
          <a:xfrm>
            <a:off x="1511725" y="103823"/>
            <a:ext cx="1914310" cy="2011854"/>
          </a:xfrm>
          <a:prstGeom prst="rect">
            <a:avLst/>
          </a:prstGeom>
        </p:spPr>
      </p:pic>
      <p:pic>
        <p:nvPicPr>
          <p:cNvPr id="9" name="Picture 8">
            <a:extLst>
              <a:ext uri="{FF2B5EF4-FFF2-40B4-BE49-F238E27FC236}">
                <a16:creationId xmlns:a16="http://schemas.microsoft.com/office/drawing/2014/main" id="{DF420E0E-8FB6-4E36-9D37-5F0F4E0F9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1552" y="2127617"/>
            <a:ext cx="4893800" cy="1474334"/>
          </a:xfrm>
          <a:prstGeom prst="rect">
            <a:avLst/>
          </a:prstGeom>
        </p:spPr>
      </p:pic>
      <p:sp>
        <p:nvSpPr>
          <p:cNvPr id="11" name="TextBox 10">
            <a:extLst>
              <a:ext uri="{FF2B5EF4-FFF2-40B4-BE49-F238E27FC236}">
                <a16:creationId xmlns:a16="http://schemas.microsoft.com/office/drawing/2014/main" id="{17C3690D-D4E8-4CC5-871C-25354CF80B93}"/>
              </a:ext>
            </a:extLst>
          </p:cNvPr>
          <p:cNvSpPr txBox="1"/>
          <p:nvPr/>
        </p:nvSpPr>
        <p:spPr>
          <a:xfrm>
            <a:off x="3466313" y="3452226"/>
            <a:ext cx="791801" cy="784830"/>
          </a:xfrm>
          <a:prstGeom prst="rect">
            <a:avLst/>
          </a:prstGeom>
          <a:noFill/>
        </p:spPr>
        <p:txBody>
          <a:bodyPr wrap="square" rtlCol="0">
            <a:spAutoFit/>
          </a:bodyPr>
          <a:lstStyle/>
          <a:p>
            <a:pPr defTabSz="914400"/>
            <a:r>
              <a:rPr lang="en-US" sz="4500" dirty="0">
                <a:solidFill>
                  <a:srgbClr val="FFC000"/>
                </a:solidFill>
                <a:latin typeface="Brush Script MT" panose="03060802040406070304" pitchFamily="66" charset="0"/>
              </a:rPr>
              <a:t>in</a:t>
            </a:r>
          </a:p>
        </p:txBody>
      </p:sp>
      <p:sp>
        <p:nvSpPr>
          <p:cNvPr id="13" name="TextBox 12">
            <a:extLst>
              <a:ext uri="{FF2B5EF4-FFF2-40B4-BE49-F238E27FC236}">
                <a16:creationId xmlns:a16="http://schemas.microsoft.com/office/drawing/2014/main" id="{1A54B754-0984-49E0-A873-2497B70FB3B4}"/>
              </a:ext>
            </a:extLst>
          </p:cNvPr>
          <p:cNvSpPr txBox="1"/>
          <p:nvPr/>
        </p:nvSpPr>
        <p:spPr>
          <a:xfrm>
            <a:off x="3900700" y="3635919"/>
            <a:ext cx="3659429" cy="784830"/>
          </a:xfrm>
          <a:prstGeom prst="rect">
            <a:avLst/>
          </a:prstGeom>
          <a:noFill/>
        </p:spPr>
        <p:txBody>
          <a:bodyPr wrap="square" rtlCol="0">
            <a:spAutoFit/>
          </a:bodyPr>
          <a:lstStyle/>
          <a:p>
            <a:pPr defTabSz="914400"/>
            <a:r>
              <a:rPr lang="en-US" sz="4500" dirty="0">
                <a:solidFill>
                  <a:srgbClr val="FFC000"/>
                </a:solidFill>
                <a:latin typeface="Memphis-Medium" pitchFamily="2" charset="0"/>
              </a:rPr>
              <a:t>California</a:t>
            </a:r>
          </a:p>
        </p:txBody>
      </p:sp>
    </p:spTree>
    <p:extLst>
      <p:ext uri="{BB962C8B-B14F-4D97-AF65-F5344CB8AC3E}">
        <p14:creationId xmlns:p14="http://schemas.microsoft.com/office/powerpoint/2010/main" val="2124950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648262-460E-404E-A368-748F675AC19B}"/>
              </a:ext>
            </a:extLst>
          </p:cNvPr>
          <p:cNvSpPr>
            <a:spLocks noGrp="1"/>
          </p:cNvSpPr>
          <p:nvPr>
            <p:ph type="sldNum" sz="quarter" idx="11"/>
          </p:nvPr>
        </p:nvSpPr>
        <p:spPr/>
        <p:txBody>
          <a:bodyPr/>
          <a:lstStyle/>
          <a:p>
            <a:fld id="{EC55A2A8-1699-F349-BD69-94D70798E06E}" type="slidenum">
              <a:rPr lang="en-US" smtClean="0"/>
              <a:pPr/>
              <a:t>‹#›</a:t>
            </a:fld>
            <a:endParaRPr lang="en-US" dirty="0"/>
          </a:p>
        </p:txBody>
      </p:sp>
      <p:pic>
        <p:nvPicPr>
          <p:cNvPr id="6" name="Picture 5">
            <a:extLst>
              <a:ext uri="{FF2B5EF4-FFF2-40B4-BE49-F238E27FC236}">
                <a16:creationId xmlns:a16="http://schemas.microsoft.com/office/drawing/2014/main" id="{6D7F17BB-85D5-4D33-94DC-5F824C1277EE}"/>
              </a:ext>
            </a:extLst>
          </p:cNvPr>
          <p:cNvPicPr>
            <a:picLocks noChangeAspect="1"/>
          </p:cNvPicPr>
          <p:nvPr/>
        </p:nvPicPr>
        <p:blipFill>
          <a:blip r:embed="rId2"/>
          <a:stretch>
            <a:fillRect/>
          </a:stretch>
        </p:blipFill>
        <p:spPr>
          <a:xfrm>
            <a:off x="6858000" y="-566796"/>
            <a:ext cx="3066554" cy="3353091"/>
          </a:xfrm>
          <a:prstGeom prst="rect">
            <a:avLst/>
          </a:prstGeom>
        </p:spPr>
      </p:pic>
      <p:pic>
        <p:nvPicPr>
          <p:cNvPr id="8" name="Picture 7">
            <a:extLst>
              <a:ext uri="{FF2B5EF4-FFF2-40B4-BE49-F238E27FC236}">
                <a16:creationId xmlns:a16="http://schemas.microsoft.com/office/drawing/2014/main" id="{FF80014A-BD13-4C84-9B5E-518539192995}"/>
              </a:ext>
            </a:extLst>
          </p:cNvPr>
          <p:cNvPicPr>
            <a:picLocks noChangeAspect="1"/>
          </p:cNvPicPr>
          <p:nvPr/>
        </p:nvPicPr>
        <p:blipFill>
          <a:blip r:embed="rId3"/>
          <a:stretch>
            <a:fillRect/>
          </a:stretch>
        </p:blipFill>
        <p:spPr>
          <a:xfrm>
            <a:off x="5596053" y="304800"/>
            <a:ext cx="1914310" cy="2011854"/>
          </a:xfrm>
          <a:prstGeom prst="rect">
            <a:avLst/>
          </a:prstGeom>
        </p:spPr>
      </p:pic>
      <p:pic>
        <p:nvPicPr>
          <p:cNvPr id="10" name="Picture 9">
            <a:extLst>
              <a:ext uri="{FF2B5EF4-FFF2-40B4-BE49-F238E27FC236}">
                <a16:creationId xmlns:a16="http://schemas.microsoft.com/office/drawing/2014/main" id="{A4DD6EF1-A29E-436E-88F6-DE9AA11E25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70" y="5835365"/>
            <a:ext cx="2916080" cy="862584"/>
          </a:xfrm>
          <a:prstGeom prst="rect">
            <a:avLst/>
          </a:prstGeom>
        </p:spPr>
      </p:pic>
    </p:spTree>
    <p:extLst>
      <p:ext uri="{BB962C8B-B14F-4D97-AF65-F5344CB8AC3E}">
        <p14:creationId xmlns:p14="http://schemas.microsoft.com/office/powerpoint/2010/main" val="2520533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352C17-80B9-5B46-98A8-2D17128F06DF}" type="datetime1">
              <a:rPr lang="en-US" altLang="en-US" smtClean="0"/>
              <a:t>1/10/2024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BFB7541-91CC-47E2-A545-A68B5C0BAE76}" type="slidenum">
              <a:rPr lang="en-US" altLang="en-US"/>
              <a:pPr>
                <a:defRPr/>
              </a:pPr>
              <a:t>‹#›</a:t>
            </a:fld>
            <a:endParaRPr lang="en-US" altLang="en-US"/>
          </a:p>
        </p:txBody>
      </p:sp>
    </p:spTree>
    <p:extLst>
      <p:ext uri="{BB962C8B-B14F-4D97-AF65-F5344CB8AC3E}">
        <p14:creationId xmlns:p14="http://schemas.microsoft.com/office/powerpoint/2010/main" val="240435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5D32D5-46F9-4700-8A40-0455CAA72033}"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68907-556C-4912-A5E2-9E3A78F60BF0}" type="slidenum">
              <a:rPr lang="en-US" smtClean="0"/>
              <a:t>‹#›</a:t>
            </a:fld>
            <a:endParaRPr lang="en-US"/>
          </a:p>
        </p:txBody>
      </p:sp>
    </p:spTree>
    <p:extLst>
      <p:ext uri="{BB962C8B-B14F-4D97-AF65-F5344CB8AC3E}">
        <p14:creationId xmlns:p14="http://schemas.microsoft.com/office/powerpoint/2010/main" val="1898342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D32D5-46F9-4700-8A40-0455CAA72033}"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68907-556C-4912-A5E2-9E3A78F60BF0}" type="slidenum">
              <a:rPr lang="en-US" smtClean="0"/>
              <a:t>‹#›</a:t>
            </a:fld>
            <a:endParaRPr lang="en-US"/>
          </a:p>
        </p:txBody>
      </p:sp>
    </p:spTree>
    <p:extLst>
      <p:ext uri="{BB962C8B-B14F-4D97-AF65-F5344CB8AC3E}">
        <p14:creationId xmlns:p14="http://schemas.microsoft.com/office/powerpoint/2010/main" val="3102382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D869EA1-39D7-D147-8687-3F1FAF55C6BF}" type="datetime1">
              <a:rPr lang="en-US" altLang="en-US" smtClean="0"/>
              <a:t>1/10/2024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2F108-D193-4B2A-81F1-19DE9B8AF72D}" type="slidenum">
              <a:rPr lang="en-US" altLang="en-US"/>
              <a:pPr>
                <a:defRPr/>
              </a:pPr>
              <a:t>‹#›</a:t>
            </a:fld>
            <a:endParaRPr lang="en-US" altLang="en-US"/>
          </a:p>
        </p:txBody>
      </p:sp>
    </p:spTree>
    <p:extLst>
      <p:ext uri="{BB962C8B-B14F-4D97-AF65-F5344CB8AC3E}">
        <p14:creationId xmlns:p14="http://schemas.microsoft.com/office/powerpoint/2010/main" val="3125485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9B12731-A88F-0845-8C68-73D851147448}" type="datetime1">
              <a:rPr lang="en-US" altLang="en-US" smtClean="0"/>
              <a:t>1/10/2024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FAA5D3-153B-4931-8745-D4909D5D8713}" type="slidenum">
              <a:rPr lang="en-US" altLang="en-US"/>
              <a:pPr>
                <a:defRPr/>
              </a:pPr>
              <a:t>‹#›</a:t>
            </a:fld>
            <a:endParaRPr lang="en-US" altLang="en-US"/>
          </a:p>
        </p:txBody>
      </p:sp>
    </p:spTree>
    <p:extLst>
      <p:ext uri="{BB962C8B-B14F-4D97-AF65-F5344CB8AC3E}">
        <p14:creationId xmlns:p14="http://schemas.microsoft.com/office/powerpoint/2010/main" val="2150781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B0A157B-81BC-A04E-A7A7-46C38AEA24A4}" type="datetime1">
              <a:rPr lang="en-US" altLang="en-US" smtClean="0"/>
              <a:t>1/10/2024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FAA5D3-153B-4931-8745-D4909D5D8713}" type="slidenum">
              <a:rPr lang="en-US" altLang="en-US"/>
              <a:pPr>
                <a:defRPr/>
              </a:pPr>
              <a:t>‹#›</a:t>
            </a:fld>
            <a:endParaRPr lang="en-US" altLang="en-US"/>
          </a:p>
        </p:txBody>
      </p:sp>
    </p:spTree>
    <p:extLst>
      <p:ext uri="{BB962C8B-B14F-4D97-AF65-F5344CB8AC3E}">
        <p14:creationId xmlns:p14="http://schemas.microsoft.com/office/powerpoint/2010/main" val="2388190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91886" y="234572"/>
            <a:ext cx="8294914" cy="894489"/>
          </a:xfrm>
          <a:prstGeom prst="rect">
            <a:avLst/>
          </a:prstGeom>
        </p:spPr>
        <p:txBody>
          <a:bodyPr rtlCol="0">
            <a:normAutofit/>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9296EFCA-25F3-4688-97E8-FD4EDDB81E6A}"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400654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7D6E2D2-2602-F046-A187-002761F750D4}" type="datetimeFigureOut">
              <a:rPr lang="en-US" altLang="en-US" smtClean="0"/>
              <a:pPr>
                <a:defRPr/>
              </a:pPr>
              <a:t>1/10/2024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84C28BF-BADC-4A4B-A12D-37E1C3DF3B88}" type="slidenum">
              <a:rPr lang="en-US" altLang="en-US" smtClean="0"/>
              <a:pPr/>
              <a:t>‹#›</a:t>
            </a:fld>
            <a:endParaRPr lang="en-US" altLang="en-US"/>
          </a:p>
        </p:txBody>
      </p:sp>
    </p:spTree>
    <p:extLst>
      <p:ext uri="{BB962C8B-B14F-4D97-AF65-F5344CB8AC3E}">
        <p14:creationId xmlns:p14="http://schemas.microsoft.com/office/powerpoint/2010/main" val="2925823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648262-460E-404E-A368-748F675AC19B}"/>
              </a:ext>
            </a:extLst>
          </p:cNvPr>
          <p:cNvSpPr>
            <a:spLocks noGrp="1"/>
          </p:cNvSpPr>
          <p:nvPr>
            <p:ph type="sldNum" sz="quarter" idx="11"/>
          </p:nvPr>
        </p:nvSpPr>
        <p:spPr/>
        <p:txBody>
          <a:bodyPr/>
          <a:lstStyle/>
          <a:p>
            <a:fld id="{EC55A2A8-1699-F349-BD69-94D70798E06E}" type="slidenum">
              <a:rPr lang="en-US" smtClean="0"/>
              <a:pPr/>
              <a:t>‹#›</a:t>
            </a:fld>
            <a:endParaRPr lang="en-US" dirty="0"/>
          </a:p>
        </p:txBody>
      </p:sp>
      <p:pic>
        <p:nvPicPr>
          <p:cNvPr id="6" name="Picture 5">
            <a:extLst>
              <a:ext uri="{FF2B5EF4-FFF2-40B4-BE49-F238E27FC236}">
                <a16:creationId xmlns:a16="http://schemas.microsoft.com/office/drawing/2014/main" id="{6D7F17BB-85D5-4D33-94DC-5F824C1277EE}"/>
              </a:ext>
            </a:extLst>
          </p:cNvPr>
          <p:cNvPicPr>
            <a:picLocks noChangeAspect="1"/>
          </p:cNvPicPr>
          <p:nvPr/>
        </p:nvPicPr>
        <p:blipFill>
          <a:blip r:embed="rId2"/>
          <a:stretch>
            <a:fillRect/>
          </a:stretch>
        </p:blipFill>
        <p:spPr>
          <a:xfrm>
            <a:off x="-793445" y="-641612"/>
            <a:ext cx="3066554" cy="3353091"/>
          </a:xfrm>
          <a:prstGeom prst="rect">
            <a:avLst/>
          </a:prstGeom>
        </p:spPr>
      </p:pic>
      <p:pic>
        <p:nvPicPr>
          <p:cNvPr id="8" name="Picture 7">
            <a:extLst>
              <a:ext uri="{FF2B5EF4-FFF2-40B4-BE49-F238E27FC236}">
                <a16:creationId xmlns:a16="http://schemas.microsoft.com/office/drawing/2014/main" id="{FF80014A-BD13-4C84-9B5E-518539192995}"/>
              </a:ext>
            </a:extLst>
          </p:cNvPr>
          <p:cNvPicPr>
            <a:picLocks noChangeAspect="1"/>
          </p:cNvPicPr>
          <p:nvPr/>
        </p:nvPicPr>
        <p:blipFill>
          <a:blip r:embed="rId3"/>
          <a:stretch>
            <a:fillRect/>
          </a:stretch>
        </p:blipFill>
        <p:spPr>
          <a:xfrm>
            <a:off x="1511725" y="103823"/>
            <a:ext cx="1914310" cy="2011854"/>
          </a:xfrm>
          <a:prstGeom prst="rect">
            <a:avLst/>
          </a:prstGeom>
        </p:spPr>
      </p:pic>
      <p:pic>
        <p:nvPicPr>
          <p:cNvPr id="9" name="Picture 8">
            <a:extLst>
              <a:ext uri="{FF2B5EF4-FFF2-40B4-BE49-F238E27FC236}">
                <a16:creationId xmlns:a16="http://schemas.microsoft.com/office/drawing/2014/main" id="{DF420E0E-8FB6-4E36-9D37-5F0F4E0F9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1552" y="2127617"/>
            <a:ext cx="4893800" cy="1474334"/>
          </a:xfrm>
          <a:prstGeom prst="rect">
            <a:avLst/>
          </a:prstGeom>
        </p:spPr>
      </p:pic>
      <p:sp>
        <p:nvSpPr>
          <p:cNvPr id="11" name="TextBox 10">
            <a:extLst>
              <a:ext uri="{FF2B5EF4-FFF2-40B4-BE49-F238E27FC236}">
                <a16:creationId xmlns:a16="http://schemas.microsoft.com/office/drawing/2014/main" id="{17C3690D-D4E8-4CC5-871C-25354CF80B93}"/>
              </a:ext>
            </a:extLst>
          </p:cNvPr>
          <p:cNvSpPr txBox="1"/>
          <p:nvPr/>
        </p:nvSpPr>
        <p:spPr>
          <a:xfrm>
            <a:off x="3466313" y="3452226"/>
            <a:ext cx="791801" cy="784830"/>
          </a:xfrm>
          <a:prstGeom prst="rect">
            <a:avLst/>
          </a:prstGeom>
          <a:noFill/>
        </p:spPr>
        <p:txBody>
          <a:bodyPr wrap="square" rtlCol="0">
            <a:spAutoFit/>
          </a:bodyPr>
          <a:lstStyle/>
          <a:p>
            <a:pPr defTabSz="914400"/>
            <a:r>
              <a:rPr lang="en-US" sz="4500" dirty="0">
                <a:solidFill>
                  <a:srgbClr val="FFC000"/>
                </a:solidFill>
                <a:latin typeface="Brush Script MT" panose="03060802040406070304" pitchFamily="66" charset="0"/>
              </a:rPr>
              <a:t>in</a:t>
            </a:r>
          </a:p>
        </p:txBody>
      </p:sp>
      <p:sp>
        <p:nvSpPr>
          <p:cNvPr id="13" name="TextBox 12">
            <a:extLst>
              <a:ext uri="{FF2B5EF4-FFF2-40B4-BE49-F238E27FC236}">
                <a16:creationId xmlns:a16="http://schemas.microsoft.com/office/drawing/2014/main" id="{1A54B754-0984-49E0-A873-2497B70FB3B4}"/>
              </a:ext>
            </a:extLst>
          </p:cNvPr>
          <p:cNvSpPr txBox="1"/>
          <p:nvPr/>
        </p:nvSpPr>
        <p:spPr>
          <a:xfrm>
            <a:off x="3900700" y="3635919"/>
            <a:ext cx="3659429" cy="784830"/>
          </a:xfrm>
          <a:prstGeom prst="rect">
            <a:avLst/>
          </a:prstGeom>
          <a:noFill/>
        </p:spPr>
        <p:txBody>
          <a:bodyPr wrap="square" rtlCol="0">
            <a:spAutoFit/>
          </a:bodyPr>
          <a:lstStyle/>
          <a:p>
            <a:pPr defTabSz="914400"/>
            <a:r>
              <a:rPr lang="en-US" sz="4500" dirty="0">
                <a:solidFill>
                  <a:srgbClr val="FFC000"/>
                </a:solidFill>
                <a:latin typeface="Memphis-Medium" pitchFamily="2" charset="0"/>
              </a:rPr>
              <a:t>California</a:t>
            </a:r>
          </a:p>
        </p:txBody>
      </p:sp>
    </p:spTree>
    <p:extLst>
      <p:ext uri="{BB962C8B-B14F-4D97-AF65-F5344CB8AC3E}">
        <p14:creationId xmlns:p14="http://schemas.microsoft.com/office/powerpoint/2010/main" val="982965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648262-460E-404E-A368-748F675AC19B}"/>
              </a:ext>
            </a:extLst>
          </p:cNvPr>
          <p:cNvSpPr>
            <a:spLocks noGrp="1"/>
          </p:cNvSpPr>
          <p:nvPr>
            <p:ph type="sldNum" sz="quarter" idx="11"/>
          </p:nvPr>
        </p:nvSpPr>
        <p:spPr/>
        <p:txBody>
          <a:bodyPr/>
          <a:lstStyle/>
          <a:p>
            <a:fld id="{EC55A2A8-1699-F349-BD69-94D70798E06E}" type="slidenum">
              <a:rPr lang="en-US" smtClean="0"/>
              <a:pPr/>
              <a:t>‹#›</a:t>
            </a:fld>
            <a:endParaRPr lang="en-US" dirty="0"/>
          </a:p>
        </p:txBody>
      </p:sp>
      <p:pic>
        <p:nvPicPr>
          <p:cNvPr id="6" name="Picture 5">
            <a:extLst>
              <a:ext uri="{FF2B5EF4-FFF2-40B4-BE49-F238E27FC236}">
                <a16:creationId xmlns:a16="http://schemas.microsoft.com/office/drawing/2014/main" id="{6D7F17BB-85D5-4D33-94DC-5F824C1277EE}"/>
              </a:ext>
            </a:extLst>
          </p:cNvPr>
          <p:cNvPicPr>
            <a:picLocks noChangeAspect="1"/>
          </p:cNvPicPr>
          <p:nvPr/>
        </p:nvPicPr>
        <p:blipFill>
          <a:blip r:embed="rId2"/>
          <a:stretch>
            <a:fillRect/>
          </a:stretch>
        </p:blipFill>
        <p:spPr>
          <a:xfrm>
            <a:off x="6858000" y="-566796"/>
            <a:ext cx="3066554" cy="3353091"/>
          </a:xfrm>
          <a:prstGeom prst="rect">
            <a:avLst/>
          </a:prstGeom>
        </p:spPr>
      </p:pic>
      <p:pic>
        <p:nvPicPr>
          <p:cNvPr id="8" name="Picture 7">
            <a:extLst>
              <a:ext uri="{FF2B5EF4-FFF2-40B4-BE49-F238E27FC236}">
                <a16:creationId xmlns:a16="http://schemas.microsoft.com/office/drawing/2014/main" id="{FF80014A-BD13-4C84-9B5E-518539192995}"/>
              </a:ext>
            </a:extLst>
          </p:cNvPr>
          <p:cNvPicPr>
            <a:picLocks noChangeAspect="1"/>
          </p:cNvPicPr>
          <p:nvPr/>
        </p:nvPicPr>
        <p:blipFill>
          <a:blip r:embed="rId3"/>
          <a:stretch>
            <a:fillRect/>
          </a:stretch>
        </p:blipFill>
        <p:spPr>
          <a:xfrm>
            <a:off x="5596053" y="304800"/>
            <a:ext cx="1914310" cy="2011854"/>
          </a:xfrm>
          <a:prstGeom prst="rect">
            <a:avLst/>
          </a:prstGeom>
        </p:spPr>
      </p:pic>
      <p:pic>
        <p:nvPicPr>
          <p:cNvPr id="10" name="Picture 9">
            <a:extLst>
              <a:ext uri="{FF2B5EF4-FFF2-40B4-BE49-F238E27FC236}">
                <a16:creationId xmlns:a16="http://schemas.microsoft.com/office/drawing/2014/main" id="{A4DD6EF1-A29E-436E-88F6-DE9AA11E25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70" y="5835365"/>
            <a:ext cx="2916080" cy="862584"/>
          </a:xfrm>
          <a:prstGeom prst="rect">
            <a:avLst/>
          </a:prstGeom>
        </p:spPr>
      </p:pic>
    </p:spTree>
    <p:extLst>
      <p:ext uri="{BB962C8B-B14F-4D97-AF65-F5344CB8AC3E}">
        <p14:creationId xmlns:p14="http://schemas.microsoft.com/office/powerpoint/2010/main" val="3508331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352C17-80B9-5B46-98A8-2D17128F06DF}" type="datetime1">
              <a:rPr lang="en-US" altLang="en-US" smtClean="0"/>
              <a:t>1/10/2024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BFB7541-91CC-47E2-A545-A68B5C0BAE76}" type="slidenum">
              <a:rPr lang="en-US" altLang="en-US"/>
              <a:pPr>
                <a:defRPr/>
              </a:pPr>
              <a:t>‹#›</a:t>
            </a:fld>
            <a:endParaRPr lang="en-US" altLang="en-US"/>
          </a:p>
        </p:txBody>
      </p:sp>
    </p:spTree>
    <p:extLst>
      <p:ext uri="{BB962C8B-B14F-4D97-AF65-F5344CB8AC3E}">
        <p14:creationId xmlns:p14="http://schemas.microsoft.com/office/powerpoint/2010/main" val="89501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5D32D5-46F9-4700-8A40-0455CAA72033}"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68907-556C-4912-A5E2-9E3A78F60BF0}" type="slidenum">
              <a:rPr lang="en-US" smtClean="0"/>
              <a:t>‹#›</a:t>
            </a:fld>
            <a:endParaRPr lang="en-US"/>
          </a:p>
        </p:txBody>
      </p:sp>
    </p:spTree>
    <p:extLst>
      <p:ext uri="{BB962C8B-B14F-4D97-AF65-F5344CB8AC3E}">
        <p14:creationId xmlns:p14="http://schemas.microsoft.com/office/powerpoint/2010/main" val="261827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D32D5-46F9-4700-8A40-0455CAA72033}"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68907-556C-4912-A5E2-9E3A78F60BF0}" type="slidenum">
              <a:rPr lang="en-US" smtClean="0"/>
              <a:t>‹#›</a:t>
            </a:fld>
            <a:endParaRPr lang="en-US"/>
          </a:p>
        </p:txBody>
      </p:sp>
    </p:spTree>
    <p:extLst>
      <p:ext uri="{BB962C8B-B14F-4D97-AF65-F5344CB8AC3E}">
        <p14:creationId xmlns:p14="http://schemas.microsoft.com/office/powerpoint/2010/main" val="3242056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fld id="{C2A5CE10-6197-5C43-BFB4-43E94DF74C83}" type="datetime1">
              <a:rPr kumimoji="0" lang="en-US" altLang="en-US" sz="1800" b="0" i="0" u="none" strike="noStrike" kern="1200" cap="none" spc="0" normalizeH="0" baseline="0" noProof="0" smtClean="0">
                <a:ln>
                  <a:noFill/>
                </a:ln>
                <a:solidFill>
                  <a:srgbClr val="646E7B"/>
                </a:solidFill>
                <a:effectLst/>
                <a:uLnTx/>
                <a:uFillTx/>
                <a:latin typeface="Calibri" panose="020F050202020403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1/10/2024</a:t>
            </a:fld>
            <a:endParaRPr kumimoji="0" lang="en-US" altLang="en-US" sz="1800" b="0" i="0" u="none" strike="noStrike" kern="1200" cap="none" spc="0" normalizeH="0" baseline="0" noProof="0">
              <a:ln>
                <a:noFill/>
              </a:ln>
              <a:solidFill>
                <a:srgbClr val="646E7B"/>
              </a:solidFill>
              <a:effectLst/>
              <a:uLnTx/>
              <a:uFillTx/>
              <a:latin typeface="Calibri" panose="020F0502020204030204" pitchFamily="34" charset="0"/>
              <a:ea typeface="MS PGothic" panose="020B0600070205080204"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46E7B"/>
              </a:solidFill>
              <a:effectLst/>
              <a:uLnTx/>
              <a:uFillTx/>
              <a:latin typeface="Calibri" panose="020F0502020204030204" pitchFamily="34"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80450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1E92A04-A05A-854C-922D-D81D69C18BB9}" type="datetimeFigureOut">
              <a:rPr lang="en-US" altLang="en-US" smtClean="0"/>
              <a:pPr>
                <a:defRPr/>
              </a:pPr>
              <a:t>1/10/2024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475CDA1-53C0-794D-B9E2-F0583EC29857}" type="slidenum">
              <a:rPr lang="en-US" altLang="en-US" smtClean="0"/>
              <a:pPr/>
              <a:t>‹#›</a:t>
            </a:fld>
            <a:endParaRPr lang="en-US" altLang="en-US"/>
          </a:p>
        </p:txBody>
      </p:sp>
    </p:spTree>
    <p:extLst>
      <p:ext uri="{BB962C8B-B14F-4D97-AF65-F5344CB8AC3E}">
        <p14:creationId xmlns:p14="http://schemas.microsoft.com/office/powerpoint/2010/main" val="332676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7D6E2D2-2602-F046-A187-002761F750D4}" type="datetimeFigureOut">
              <a:rPr lang="en-US" altLang="en-US" smtClean="0"/>
              <a:pPr>
                <a:defRPr/>
              </a:pPr>
              <a:t>1/10/2024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84C28BF-BADC-4A4B-A12D-37E1C3DF3B88}" type="slidenum">
              <a:rPr lang="en-US" altLang="en-US" smtClean="0"/>
              <a:pPr/>
              <a:t>‹#›</a:t>
            </a:fld>
            <a:endParaRPr lang="en-US" altLang="en-US"/>
          </a:p>
        </p:txBody>
      </p:sp>
    </p:spTree>
    <p:extLst>
      <p:ext uri="{BB962C8B-B14F-4D97-AF65-F5344CB8AC3E}">
        <p14:creationId xmlns:p14="http://schemas.microsoft.com/office/powerpoint/2010/main" val="30748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265870-3880-AD44-97EA-FDD9F87D5526}" type="datetimeFigureOut">
              <a:rPr lang="en-US" altLang="en-US" smtClean="0"/>
              <a:pPr>
                <a:defRPr/>
              </a:pPr>
              <a:t>1/10/2024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9F93833-8824-1848-9C15-8236B80FBCEF}" type="slidenum">
              <a:rPr lang="en-US" altLang="en-US" smtClean="0"/>
              <a:pPr/>
              <a:t>‹#›</a:t>
            </a:fld>
            <a:endParaRPr lang="en-US" altLang="en-US"/>
          </a:p>
        </p:txBody>
      </p:sp>
    </p:spTree>
    <p:extLst>
      <p:ext uri="{BB962C8B-B14F-4D97-AF65-F5344CB8AC3E}">
        <p14:creationId xmlns:p14="http://schemas.microsoft.com/office/powerpoint/2010/main" val="313033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91886" y="234572"/>
            <a:ext cx="8294914" cy="894489"/>
          </a:xfrm>
          <a:prstGeom prst="rect">
            <a:avLst/>
          </a:prstGeom>
        </p:spPr>
        <p:txBody>
          <a:bodyPr rtlCol="0">
            <a:normAutofit/>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A475CDA1-53C0-794D-B9E2-F0583EC29857}" type="slidenum">
              <a:rPr lang="en-US" altLang="en-US" smtClean="0"/>
              <a:pPr/>
              <a:t>‹#›</a:t>
            </a:fld>
            <a:endParaRPr lang="en-US" altLang="en-US"/>
          </a:p>
        </p:txBody>
      </p:sp>
    </p:spTree>
    <p:extLst>
      <p:ext uri="{BB962C8B-B14F-4D97-AF65-F5344CB8AC3E}">
        <p14:creationId xmlns:p14="http://schemas.microsoft.com/office/powerpoint/2010/main" val="3770765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D869EA1-39D7-D147-8687-3F1FAF55C6BF}" type="datetime1">
              <a:rPr lang="en-US" altLang="en-US" smtClean="0"/>
              <a:t>1/10/2024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2F108-D193-4B2A-81F1-19DE9B8AF72D}" type="slidenum">
              <a:rPr lang="en-US" altLang="en-US"/>
              <a:pPr>
                <a:defRPr/>
              </a:pPr>
              <a:t>‹#›</a:t>
            </a:fld>
            <a:endParaRPr lang="en-US" altLang="en-US"/>
          </a:p>
        </p:txBody>
      </p:sp>
    </p:spTree>
    <p:extLst>
      <p:ext uri="{BB962C8B-B14F-4D97-AF65-F5344CB8AC3E}">
        <p14:creationId xmlns:p14="http://schemas.microsoft.com/office/powerpoint/2010/main" val="50964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9B12731-A88F-0845-8C68-73D851147448}" type="datetime1">
              <a:rPr lang="en-US" altLang="en-US" smtClean="0"/>
              <a:t>1/10/2024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FAA5D3-153B-4931-8745-D4909D5D8713}" type="slidenum">
              <a:rPr lang="en-US" altLang="en-US"/>
              <a:pPr>
                <a:defRPr/>
              </a:pPr>
              <a:t>‹#›</a:t>
            </a:fld>
            <a:endParaRPr lang="en-US" altLang="en-US"/>
          </a:p>
        </p:txBody>
      </p:sp>
    </p:spTree>
    <p:extLst>
      <p:ext uri="{BB962C8B-B14F-4D97-AF65-F5344CB8AC3E}">
        <p14:creationId xmlns:p14="http://schemas.microsoft.com/office/powerpoint/2010/main" val="1948041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B0A157B-81BC-A04E-A7A7-46C38AEA24A4}" type="datetime1">
              <a:rPr lang="en-US" altLang="en-US" smtClean="0"/>
              <a:t>1/10/2024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FAA5D3-153B-4931-8745-D4909D5D8713}" type="slidenum">
              <a:rPr lang="en-US" altLang="en-US"/>
              <a:pPr>
                <a:defRPr/>
              </a:pPr>
              <a:t>‹#›</a:t>
            </a:fld>
            <a:endParaRPr lang="en-US" altLang="en-US"/>
          </a:p>
        </p:txBody>
      </p:sp>
    </p:spTree>
    <p:extLst>
      <p:ext uri="{BB962C8B-B14F-4D97-AF65-F5344CB8AC3E}">
        <p14:creationId xmlns:p14="http://schemas.microsoft.com/office/powerpoint/2010/main" val="2245255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2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xml"/><Relationship Id="rId5" Type="http://schemas.openxmlformats.org/officeDocument/2006/relationships/image" Target="../media/image4.emf"/><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6.xml"/><Relationship Id="rId9"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1.xml"/><Relationship Id="rId7"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5.xml"/><Relationship Id="rId5" Type="http://schemas.openxmlformats.org/officeDocument/2006/relationships/slideLayout" Target="../slideLayouts/slideLayout13.xml"/><Relationship Id="rId10" Type="http://schemas.openxmlformats.org/officeDocument/2006/relationships/image" Target="../media/image4.emf"/><Relationship Id="rId4" Type="http://schemas.openxmlformats.org/officeDocument/2006/relationships/slideLayout" Target="../slideLayouts/slideLayout12.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image" Target="../media/image1.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8.xml"/><Relationship Id="rId5" Type="http://schemas.openxmlformats.org/officeDocument/2006/relationships/slideLayout" Target="../slideLayouts/slideLayout22.xml"/><Relationship Id="rId10" Type="http://schemas.openxmlformats.org/officeDocument/2006/relationships/image" Target="../media/image4.emf"/><Relationship Id="rId4" Type="http://schemas.openxmlformats.org/officeDocument/2006/relationships/slideLayout" Target="../slideLayouts/slideLayout21.xml"/><Relationship Id="rId9"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B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64300"/>
            <a:ext cx="9144000" cy="41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EMMbotto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 y="184152"/>
            <a:ext cx="9148763" cy="99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392280" y="235062"/>
            <a:ext cx="8294687" cy="89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506424" y="1591734"/>
            <a:ext cx="8180387" cy="454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 name="Slide Number Placeholder 5"/>
          <p:cNvSpPr>
            <a:spLocks noGrp="1"/>
          </p:cNvSpPr>
          <p:nvPr>
            <p:ph type="sldNum" sz="quarter" idx="4"/>
          </p:nvPr>
        </p:nvSpPr>
        <p:spPr>
          <a:xfrm>
            <a:off x="6553208" y="6470762"/>
            <a:ext cx="2511425" cy="402167"/>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chemeClr val="bg1"/>
                </a:solidFill>
                <a:latin typeface="Arial" pitchFamily="34" charset="0"/>
                <a:cs typeface="Arial" pitchFamily="34" charset="0"/>
              </a:defRPr>
            </a:lvl1pPr>
          </a:lstStyle>
          <a:p>
            <a:pPr defTabSz="457200" fontAlgn="base">
              <a:spcBef>
                <a:spcPct val="0"/>
              </a:spcBef>
              <a:spcAft>
                <a:spcPct val="0"/>
              </a:spcAft>
              <a:defRPr/>
            </a:pPr>
            <a:fld id="{D15D0FF0-DEE3-4998-8013-04A6AFABFDF5}" type="slidenum">
              <a:rPr lang="en-US" altLang="en-US">
                <a:solidFill>
                  <a:prstClr val="white"/>
                </a:solidFill>
                <a:ea typeface="Geneva" pitchFamily="127" charset="-128"/>
              </a:rPr>
              <a:pPr defTabSz="457200" fontAlgn="base">
                <a:spcBef>
                  <a:spcPct val="0"/>
                </a:spcBef>
                <a:spcAft>
                  <a:spcPct val="0"/>
                </a:spcAft>
                <a:defRPr/>
              </a:pPr>
              <a:t>‹#›</a:t>
            </a:fld>
            <a:endParaRPr lang="en-US" altLang="en-US">
              <a:solidFill>
                <a:prstClr val="white"/>
              </a:solidFill>
              <a:ea typeface="Geneva" pitchFamily="127" charset="-128"/>
            </a:endParaRPr>
          </a:p>
        </p:txBody>
      </p:sp>
      <p:pic>
        <p:nvPicPr>
          <p:cNvPr id="2055" name="Picture 10" descr="color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10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 descr="WHITEribbon.ai"/>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600" y="414978"/>
            <a:ext cx="1252538" cy="74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064228"/>
      </p:ext>
    </p:extLst>
  </p:cSld>
  <p:clrMap bg1="lt1" tx1="dk1" bg2="lt2" tx2="dk2" accent1="accent1" accent2="accent2" accent3="accent3" accent4="accent4" accent5="accent5" accent6="accent6" hlink="hlink" folHlink="folHlink"/>
  <p:sldLayoutIdLst>
    <p:sldLayoutId id="2147483665" r:id="rId1"/>
    <p:sldLayoutId id="2147483695" r:id="rId2"/>
  </p:sldLayoutIdLst>
  <p:hf hdr="0" ftr="0" dt="0"/>
  <p:txStyles>
    <p:titleStyle>
      <a:lvl1pPr algn="l" defTabSz="457200" rtl="0" eaLnBrk="0" fontAlgn="base" hangingPunct="0">
        <a:spcBef>
          <a:spcPct val="0"/>
        </a:spcBef>
        <a:spcAft>
          <a:spcPct val="0"/>
        </a:spcAft>
        <a:defRPr sz="3800" kern="1200">
          <a:solidFill>
            <a:schemeClr val="bg1"/>
          </a:solidFill>
          <a:latin typeface="Arial"/>
          <a:ea typeface="Geneva" charset="0"/>
          <a:cs typeface="Arial"/>
        </a:defRPr>
      </a:lvl1pPr>
      <a:lvl2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2pPr>
      <a:lvl3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3pPr>
      <a:lvl4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4pPr>
      <a:lvl5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5pPr>
      <a:lvl6pPr marL="457200" algn="l" defTabSz="457200" rtl="0" fontAlgn="base">
        <a:spcBef>
          <a:spcPct val="0"/>
        </a:spcBef>
        <a:spcAft>
          <a:spcPct val="0"/>
        </a:spcAft>
        <a:defRPr sz="3800">
          <a:solidFill>
            <a:schemeClr val="bg1"/>
          </a:solidFill>
          <a:latin typeface="Arial" charset="0"/>
          <a:ea typeface="Geneva" charset="0"/>
        </a:defRPr>
      </a:lvl6pPr>
      <a:lvl7pPr marL="914400" algn="l" defTabSz="457200" rtl="0" fontAlgn="base">
        <a:spcBef>
          <a:spcPct val="0"/>
        </a:spcBef>
        <a:spcAft>
          <a:spcPct val="0"/>
        </a:spcAft>
        <a:defRPr sz="3800">
          <a:solidFill>
            <a:schemeClr val="bg1"/>
          </a:solidFill>
          <a:latin typeface="Arial" charset="0"/>
          <a:ea typeface="Geneva" charset="0"/>
        </a:defRPr>
      </a:lvl7pPr>
      <a:lvl8pPr marL="1371600" algn="l" defTabSz="457200" rtl="0" fontAlgn="base">
        <a:spcBef>
          <a:spcPct val="0"/>
        </a:spcBef>
        <a:spcAft>
          <a:spcPct val="0"/>
        </a:spcAft>
        <a:defRPr sz="3800">
          <a:solidFill>
            <a:schemeClr val="bg1"/>
          </a:solidFill>
          <a:latin typeface="Arial" charset="0"/>
          <a:ea typeface="Geneva" charset="0"/>
        </a:defRPr>
      </a:lvl8pPr>
      <a:lvl9pPr marL="1828800" algn="l" defTabSz="457200" rtl="0" fontAlgn="base">
        <a:spcBef>
          <a:spcPct val="0"/>
        </a:spcBef>
        <a:spcAft>
          <a:spcPct val="0"/>
        </a:spcAft>
        <a:defRPr sz="3800">
          <a:solidFill>
            <a:schemeClr val="bg1"/>
          </a:solidFill>
          <a:latin typeface="Arial" charset="0"/>
          <a:ea typeface="Geneva" charset="0"/>
        </a:defRPr>
      </a:lvl9pPr>
    </p:titleStyle>
    <p:bodyStyle>
      <a:lvl1pPr marL="73025" indent="-228600" algn="l" defTabSz="457200" rtl="0" eaLnBrk="0" fontAlgn="base" hangingPunct="0">
        <a:spcBef>
          <a:spcPts val="600"/>
        </a:spcBef>
        <a:spcAft>
          <a:spcPct val="0"/>
        </a:spcAft>
        <a:buClr>
          <a:schemeClr val="tx2"/>
        </a:buClr>
        <a:buSzPct val="71000"/>
        <a:buFont typeface="Arial" pitchFamily="34" charset="0"/>
        <a:buChar char="•"/>
        <a:defRPr sz="3200" kern="1200">
          <a:solidFill>
            <a:schemeClr val="tx1"/>
          </a:solidFill>
          <a:latin typeface="Arial"/>
          <a:ea typeface="Geneva" charset="0"/>
          <a:cs typeface="Arial"/>
        </a:defRPr>
      </a:lvl1pPr>
      <a:lvl2pPr marL="742950" indent="-285750" algn="l" defTabSz="457200" rtl="0" eaLnBrk="0" fontAlgn="base" hangingPunct="0">
        <a:spcBef>
          <a:spcPct val="20000"/>
        </a:spcBef>
        <a:spcAft>
          <a:spcPct val="0"/>
        </a:spcAft>
        <a:buClr>
          <a:srgbClr val="00B4EF"/>
        </a:buClr>
        <a:buSzPct val="80000"/>
        <a:buFont typeface="Arial" pitchFamily="34" charset="0"/>
        <a:buChar char="–"/>
        <a:defRPr sz="2800" kern="1200">
          <a:solidFill>
            <a:schemeClr val="tx1"/>
          </a:solidFill>
          <a:latin typeface="Arial"/>
          <a:ea typeface="Geneva" charset="0"/>
          <a:cs typeface="Arial"/>
        </a:defRPr>
      </a:lvl2pPr>
      <a:lvl3pPr marL="1143000" indent="-228600" algn="l" defTabSz="457200" rtl="0" eaLnBrk="0" fontAlgn="base" hangingPunct="0">
        <a:spcBef>
          <a:spcPct val="20000"/>
        </a:spcBef>
        <a:spcAft>
          <a:spcPct val="0"/>
        </a:spcAft>
        <a:buClr>
          <a:schemeClr val="accent1"/>
        </a:buClr>
        <a:buSzPct val="80000"/>
        <a:buFont typeface="Arial" pitchFamily="34" charset="0"/>
        <a:buChar char="•"/>
        <a:defRPr sz="2400" kern="1200">
          <a:solidFill>
            <a:schemeClr val="tx1"/>
          </a:solidFill>
          <a:latin typeface="Arial"/>
          <a:ea typeface="Geneva" charset="0"/>
          <a:cs typeface="Arial"/>
        </a:defRPr>
      </a:lvl3pPr>
      <a:lvl4pPr marL="1600200" indent="-228600" algn="l" defTabSz="457200" rtl="0" eaLnBrk="0" fontAlgn="base" hangingPunct="0">
        <a:spcBef>
          <a:spcPct val="20000"/>
        </a:spcBef>
        <a:spcAft>
          <a:spcPct val="0"/>
        </a:spcAft>
        <a:buClr>
          <a:srgbClr val="FDBE3E"/>
        </a:buClr>
        <a:buSzPct val="80000"/>
        <a:buFont typeface="Arial" pitchFamily="34" charset="0"/>
        <a:buChar char="–"/>
        <a:defRPr sz="2000" kern="1200">
          <a:solidFill>
            <a:schemeClr val="tx1"/>
          </a:solidFill>
          <a:latin typeface="Arial"/>
          <a:ea typeface="Geneva" charset="0"/>
          <a:cs typeface="Arial"/>
        </a:defRPr>
      </a:lvl4pPr>
      <a:lvl5pPr marL="2057400" indent="-228600" algn="l" defTabSz="457200" rtl="0" eaLnBrk="0" fontAlgn="base" hangingPunct="0">
        <a:spcBef>
          <a:spcPct val="20000"/>
        </a:spcBef>
        <a:spcAft>
          <a:spcPct val="0"/>
        </a:spcAft>
        <a:buClr>
          <a:schemeClr val="accent2"/>
        </a:buClr>
        <a:buSzPct val="80000"/>
        <a:buFont typeface="Arial" pitchFamily="34" charset="0"/>
        <a:buChar char="•"/>
        <a:defRPr sz="2000" kern="1200">
          <a:solidFill>
            <a:schemeClr val="tx1"/>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descr="B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64300"/>
            <a:ext cx="9144000" cy="41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EMMbotto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 y="184152"/>
            <a:ext cx="9148763" cy="99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392280" y="235062"/>
            <a:ext cx="8294687" cy="89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506424" y="1591734"/>
            <a:ext cx="8180387" cy="454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 name="Slide Number Placeholder 5"/>
          <p:cNvSpPr>
            <a:spLocks noGrp="1"/>
          </p:cNvSpPr>
          <p:nvPr>
            <p:ph type="sldNum" sz="quarter" idx="4"/>
          </p:nvPr>
        </p:nvSpPr>
        <p:spPr>
          <a:xfrm>
            <a:off x="6553208" y="6470762"/>
            <a:ext cx="2511425" cy="402167"/>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chemeClr val="bg1"/>
                </a:solidFill>
                <a:latin typeface="Arial" pitchFamily="34" charset="0"/>
                <a:cs typeface="Arial" pitchFamily="34" charset="0"/>
              </a:defRPr>
            </a:lvl1pPr>
          </a:lstStyle>
          <a:p>
            <a:pPr defTabSz="457200" fontAlgn="base">
              <a:spcBef>
                <a:spcPct val="0"/>
              </a:spcBef>
              <a:spcAft>
                <a:spcPct val="0"/>
              </a:spcAft>
              <a:defRPr/>
            </a:pPr>
            <a:fld id="{D15D0FF0-DEE3-4998-8013-04A6AFABFDF5}" type="slidenum">
              <a:rPr lang="en-US" altLang="en-US">
                <a:solidFill>
                  <a:prstClr val="white"/>
                </a:solidFill>
                <a:ea typeface="Geneva" pitchFamily="127" charset="-128"/>
              </a:rPr>
              <a:pPr defTabSz="457200" fontAlgn="base">
                <a:spcBef>
                  <a:spcPct val="0"/>
                </a:spcBef>
                <a:spcAft>
                  <a:spcPct val="0"/>
                </a:spcAft>
                <a:defRPr/>
              </a:pPr>
              <a:t>‹#›</a:t>
            </a:fld>
            <a:endParaRPr lang="en-US" altLang="en-US">
              <a:solidFill>
                <a:prstClr val="white"/>
              </a:solidFill>
              <a:ea typeface="Geneva" pitchFamily="127" charset="-128"/>
            </a:endParaRPr>
          </a:p>
        </p:txBody>
      </p:sp>
      <p:pic>
        <p:nvPicPr>
          <p:cNvPr id="2055" name="Picture 10" descr="color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0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 descr="WHITEribbon.ai"/>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600" y="414978"/>
            <a:ext cx="1252538" cy="74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463702"/>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457200" rtl="0" eaLnBrk="0" fontAlgn="base" hangingPunct="0">
        <a:spcBef>
          <a:spcPct val="0"/>
        </a:spcBef>
        <a:spcAft>
          <a:spcPct val="0"/>
        </a:spcAft>
        <a:defRPr sz="3800" kern="1200">
          <a:solidFill>
            <a:schemeClr val="bg1"/>
          </a:solidFill>
          <a:latin typeface="Arial"/>
          <a:ea typeface="Geneva" charset="0"/>
          <a:cs typeface="Arial"/>
        </a:defRPr>
      </a:lvl1pPr>
      <a:lvl2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2pPr>
      <a:lvl3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3pPr>
      <a:lvl4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4pPr>
      <a:lvl5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5pPr>
      <a:lvl6pPr marL="457200" algn="l" defTabSz="457200" rtl="0" fontAlgn="base">
        <a:spcBef>
          <a:spcPct val="0"/>
        </a:spcBef>
        <a:spcAft>
          <a:spcPct val="0"/>
        </a:spcAft>
        <a:defRPr sz="3800">
          <a:solidFill>
            <a:schemeClr val="bg1"/>
          </a:solidFill>
          <a:latin typeface="Arial" charset="0"/>
          <a:ea typeface="Geneva" charset="0"/>
        </a:defRPr>
      </a:lvl6pPr>
      <a:lvl7pPr marL="914400" algn="l" defTabSz="457200" rtl="0" fontAlgn="base">
        <a:spcBef>
          <a:spcPct val="0"/>
        </a:spcBef>
        <a:spcAft>
          <a:spcPct val="0"/>
        </a:spcAft>
        <a:defRPr sz="3800">
          <a:solidFill>
            <a:schemeClr val="bg1"/>
          </a:solidFill>
          <a:latin typeface="Arial" charset="0"/>
          <a:ea typeface="Geneva" charset="0"/>
        </a:defRPr>
      </a:lvl7pPr>
      <a:lvl8pPr marL="1371600" algn="l" defTabSz="457200" rtl="0" fontAlgn="base">
        <a:spcBef>
          <a:spcPct val="0"/>
        </a:spcBef>
        <a:spcAft>
          <a:spcPct val="0"/>
        </a:spcAft>
        <a:defRPr sz="3800">
          <a:solidFill>
            <a:schemeClr val="bg1"/>
          </a:solidFill>
          <a:latin typeface="Arial" charset="0"/>
          <a:ea typeface="Geneva" charset="0"/>
        </a:defRPr>
      </a:lvl8pPr>
      <a:lvl9pPr marL="1828800" algn="l" defTabSz="457200" rtl="0" fontAlgn="base">
        <a:spcBef>
          <a:spcPct val="0"/>
        </a:spcBef>
        <a:spcAft>
          <a:spcPct val="0"/>
        </a:spcAft>
        <a:defRPr sz="3800">
          <a:solidFill>
            <a:schemeClr val="bg1"/>
          </a:solidFill>
          <a:latin typeface="Arial" charset="0"/>
          <a:ea typeface="Geneva" charset="0"/>
        </a:defRPr>
      </a:lvl9pPr>
    </p:titleStyle>
    <p:bodyStyle>
      <a:lvl1pPr marL="73025" indent="-228600" algn="l" defTabSz="457200" rtl="0" eaLnBrk="0" fontAlgn="base" hangingPunct="0">
        <a:spcBef>
          <a:spcPts val="600"/>
        </a:spcBef>
        <a:spcAft>
          <a:spcPct val="0"/>
        </a:spcAft>
        <a:buClr>
          <a:schemeClr val="tx2"/>
        </a:buClr>
        <a:buSzPct val="71000"/>
        <a:buFont typeface="Arial" pitchFamily="34" charset="0"/>
        <a:buChar char="•"/>
        <a:defRPr sz="3200" kern="1200">
          <a:solidFill>
            <a:schemeClr val="tx1"/>
          </a:solidFill>
          <a:latin typeface="Arial"/>
          <a:ea typeface="Geneva" charset="0"/>
          <a:cs typeface="Arial"/>
        </a:defRPr>
      </a:lvl1pPr>
      <a:lvl2pPr marL="742950" indent="-285750" algn="l" defTabSz="457200" rtl="0" eaLnBrk="0" fontAlgn="base" hangingPunct="0">
        <a:spcBef>
          <a:spcPct val="20000"/>
        </a:spcBef>
        <a:spcAft>
          <a:spcPct val="0"/>
        </a:spcAft>
        <a:buClr>
          <a:srgbClr val="00B4EF"/>
        </a:buClr>
        <a:buSzPct val="80000"/>
        <a:buFont typeface="Arial" pitchFamily="34" charset="0"/>
        <a:buChar char="–"/>
        <a:defRPr sz="2800" kern="1200">
          <a:solidFill>
            <a:schemeClr val="tx1"/>
          </a:solidFill>
          <a:latin typeface="Arial"/>
          <a:ea typeface="Geneva" charset="0"/>
          <a:cs typeface="Arial"/>
        </a:defRPr>
      </a:lvl2pPr>
      <a:lvl3pPr marL="1143000" indent="-228600" algn="l" defTabSz="457200" rtl="0" eaLnBrk="0" fontAlgn="base" hangingPunct="0">
        <a:spcBef>
          <a:spcPct val="20000"/>
        </a:spcBef>
        <a:spcAft>
          <a:spcPct val="0"/>
        </a:spcAft>
        <a:buClr>
          <a:schemeClr val="accent1"/>
        </a:buClr>
        <a:buSzPct val="80000"/>
        <a:buFont typeface="Arial" pitchFamily="34" charset="0"/>
        <a:buChar char="•"/>
        <a:defRPr sz="2400" kern="1200">
          <a:solidFill>
            <a:schemeClr val="tx1"/>
          </a:solidFill>
          <a:latin typeface="Arial"/>
          <a:ea typeface="Geneva" charset="0"/>
          <a:cs typeface="Arial"/>
        </a:defRPr>
      </a:lvl3pPr>
      <a:lvl4pPr marL="1600200" indent="-228600" algn="l" defTabSz="457200" rtl="0" eaLnBrk="0" fontAlgn="base" hangingPunct="0">
        <a:spcBef>
          <a:spcPct val="20000"/>
        </a:spcBef>
        <a:spcAft>
          <a:spcPct val="0"/>
        </a:spcAft>
        <a:buClr>
          <a:srgbClr val="FDBE3E"/>
        </a:buClr>
        <a:buSzPct val="80000"/>
        <a:buFont typeface="Arial" pitchFamily="34" charset="0"/>
        <a:buChar char="–"/>
        <a:defRPr sz="2000" kern="1200">
          <a:solidFill>
            <a:schemeClr val="tx1"/>
          </a:solidFill>
          <a:latin typeface="Arial"/>
          <a:ea typeface="Geneva" charset="0"/>
          <a:cs typeface="Arial"/>
        </a:defRPr>
      </a:lvl4pPr>
      <a:lvl5pPr marL="2057400" indent="-228600" algn="l" defTabSz="457200" rtl="0" eaLnBrk="0" fontAlgn="base" hangingPunct="0">
        <a:spcBef>
          <a:spcPct val="20000"/>
        </a:spcBef>
        <a:spcAft>
          <a:spcPct val="0"/>
        </a:spcAft>
        <a:buClr>
          <a:schemeClr val="accent2"/>
        </a:buClr>
        <a:buSzPct val="80000"/>
        <a:buFont typeface="Arial" pitchFamily="34" charset="0"/>
        <a:buChar char="•"/>
        <a:defRPr sz="2000" kern="1200">
          <a:solidFill>
            <a:schemeClr val="tx1"/>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B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64300"/>
            <a:ext cx="91440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EMMbott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4150"/>
            <a:ext cx="914876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392113" y="234950"/>
            <a:ext cx="82946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506413" y="1592263"/>
            <a:ext cx="8180387"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 name="Slide Number Placeholder 5"/>
          <p:cNvSpPr>
            <a:spLocks noGrp="1"/>
          </p:cNvSpPr>
          <p:nvPr>
            <p:ph type="sldNum" sz="quarter" idx="4"/>
          </p:nvPr>
        </p:nvSpPr>
        <p:spPr>
          <a:xfrm>
            <a:off x="6553200" y="6470650"/>
            <a:ext cx="2511425" cy="4016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latin typeface="Arial" panose="020B0604020202020204" pitchFamily="34" charset="0"/>
                <a:ea typeface="Geneva"/>
                <a:cs typeface="Arial" panose="020B0604020202020204" pitchFamily="34" charset="0"/>
              </a:defRPr>
            </a:lvl1pPr>
          </a:lstStyle>
          <a:p>
            <a:pPr>
              <a:defRPr/>
            </a:pPr>
            <a:fld id="{7FAF3291-37AB-4307-9698-C92718500F2E}" type="slidenum">
              <a:rPr lang="en-US" altLang="en-US"/>
              <a:pPr>
                <a:defRPr/>
              </a:pPr>
              <a:t>‹#›</a:t>
            </a:fld>
            <a:endParaRPr lang="en-US" altLang="en-US"/>
          </a:p>
        </p:txBody>
      </p:sp>
      <p:pic>
        <p:nvPicPr>
          <p:cNvPr id="2055" name="Picture 10" descr="color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 descr="WHITEribbon.ai"/>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600" y="414338"/>
            <a:ext cx="12525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249794"/>
      </p:ext>
    </p:extLst>
  </p:cSld>
  <p:clrMap bg1="lt1" tx1="dk1" bg2="lt2" tx2="dk2" accent1="accent1" accent2="accent2" accent3="accent3" accent4="accent4" accent5="accent5" accent6="accent6" hlink="hlink" folHlink="folHlink"/>
  <p:hf hdr="0" ftr="0" dt="0"/>
  <p:txStyles>
    <p:titleStyle>
      <a:lvl1pPr algn="l" defTabSz="457200" rtl="0" eaLnBrk="0" fontAlgn="base" hangingPunct="0">
        <a:spcBef>
          <a:spcPct val="0"/>
        </a:spcBef>
        <a:spcAft>
          <a:spcPct val="0"/>
        </a:spcAft>
        <a:defRPr sz="3800" kern="1200">
          <a:solidFill>
            <a:schemeClr val="bg1"/>
          </a:solidFill>
          <a:latin typeface="Arial"/>
          <a:ea typeface="Geneva" charset="0"/>
          <a:cs typeface="Arial"/>
        </a:defRPr>
      </a:lvl1pPr>
      <a:lvl2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2pPr>
      <a:lvl3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3pPr>
      <a:lvl4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4pPr>
      <a:lvl5pPr algn="l" defTabSz="457200" rtl="0" eaLnBrk="0" fontAlgn="base" hangingPunct="0">
        <a:spcBef>
          <a:spcPct val="0"/>
        </a:spcBef>
        <a:spcAft>
          <a:spcPct val="0"/>
        </a:spcAft>
        <a:defRPr sz="3800">
          <a:solidFill>
            <a:schemeClr val="bg1"/>
          </a:solidFill>
          <a:latin typeface="Arial" charset="0"/>
          <a:ea typeface="Geneva" charset="0"/>
          <a:cs typeface="Arial" pitchFamily="34" charset="0"/>
        </a:defRPr>
      </a:lvl5pPr>
      <a:lvl6pPr marL="457200" algn="l" defTabSz="457200" rtl="0" fontAlgn="base">
        <a:spcBef>
          <a:spcPct val="0"/>
        </a:spcBef>
        <a:spcAft>
          <a:spcPct val="0"/>
        </a:spcAft>
        <a:defRPr sz="3800">
          <a:solidFill>
            <a:schemeClr val="bg1"/>
          </a:solidFill>
          <a:latin typeface="Arial" charset="0"/>
          <a:ea typeface="Geneva" charset="0"/>
        </a:defRPr>
      </a:lvl6pPr>
      <a:lvl7pPr marL="914400" algn="l" defTabSz="457200" rtl="0" fontAlgn="base">
        <a:spcBef>
          <a:spcPct val="0"/>
        </a:spcBef>
        <a:spcAft>
          <a:spcPct val="0"/>
        </a:spcAft>
        <a:defRPr sz="3800">
          <a:solidFill>
            <a:schemeClr val="bg1"/>
          </a:solidFill>
          <a:latin typeface="Arial" charset="0"/>
          <a:ea typeface="Geneva" charset="0"/>
        </a:defRPr>
      </a:lvl7pPr>
      <a:lvl8pPr marL="1371600" algn="l" defTabSz="457200" rtl="0" fontAlgn="base">
        <a:spcBef>
          <a:spcPct val="0"/>
        </a:spcBef>
        <a:spcAft>
          <a:spcPct val="0"/>
        </a:spcAft>
        <a:defRPr sz="3800">
          <a:solidFill>
            <a:schemeClr val="bg1"/>
          </a:solidFill>
          <a:latin typeface="Arial" charset="0"/>
          <a:ea typeface="Geneva" charset="0"/>
        </a:defRPr>
      </a:lvl8pPr>
      <a:lvl9pPr marL="1828800" algn="l" defTabSz="457200" rtl="0" fontAlgn="base">
        <a:spcBef>
          <a:spcPct val="0"/>
        </a:spcBef>
        <a:spcAft>
          <a:spcPct val="0"/>
        </a:spcAft>
        <a:defRPr sz="3800">
          <a:solidFill>
            <a:schemeClr val="bg1"/>
          </a:solidFill>
          <a:latin typeface="Arial" charset="0"/>
          <a:ea typeface="Geneva" charset="0"/>
        </a:defRPr>
      </a:lvl9pPr>
    </p:titleStyle>
    <p:bodyStyle>
      <a:lvl1pPr marL="73025" indent="-228600" algn="l" defTabSz="457200" rtl="0" eaLnBrk="0" fontAlgn="base" hangingPunct="0">
        <a:spcBef>
          <a:spcPts val="600"/>
        </a:spcBef>
        <a:spcAft>
          <a:spcPct val="0"/>
        </a:spcAft>
        <a:buClr>
          <a:schemeClr val="tx2"/>
        </a:buClr>
        <a:buSzPct val="71000"/>
        <a:buFont typeface="Arial" panose="020B0604020202020204" pitchFamily="34" charset="0"/>
        <a:buChar char="•"/>
        <a:defRPr sz="3200" kern="1200">
          <a:solidFill>
            <a:schemeClr val="tx1"/>
          </a:solidFill>
          <a:latin typeface="Arial"/>
          <a:ea typeface="Geneva" charset="0"/>
          <a:cs typeface="Arial"/>
        </a:defRPr>
      </a:lvl1pPr>
      <a:lvl2pPr marL="742950" indent="-285750" algn="l" defTabSz="457200" rtl="0" eaLnBrk="0" fontAlgn="base" hangingPunct="0">
        <a:spcBef>
          <a:spcPct val="20000"/>
        </a:spcBef>
        <a:spcAft>
          <a:spcPct val="0"/>
        </a:spcAft>
        <a:buClr>
          <a:srgbClr val="00B4EF"/>
        </a:buClr>
        <a:buSzPct val="80000"/>
        <a:buFont typeface="Arial" panose="020B0604020202020204" pitchFamily="34" charset="0"/>
        <a:buChar char="–"/>
        <a:defRPr sz="2800" kern="1200">
          <a:solidFill>
            <a:schemeClr val="tx1"/>
          </a:solidFill>
          <a:latin typeface="Arial"/>
          <a:ea typeface="Geneva" charset="0"/>
          <a:cs typeface="Arial"/>
        </a:defRPr>
      </a:lvl2pPr>
      <a:lvl3pPr marL="1143000" indent="-228600" algn="l" defTabSz="457200" rtl="0" eaLnBrk="0" fontAlgn="base" hangingPunct="0">
        <a:spcBef>
          <a:spcPct val="20000"/>
        </a:spcBef>
        <a:spcAft>
          <a:spcPct val="0"/>
        </a:spcAft>
        <a:buClr>
          <a:schemeClr val="accent1"/>
        </a:buClr>
        <a:buSzPct val="80000"/>
        <a:buFont typeface="Arial" panose="020B0604020202020204" pitchFamily="34" charset="0"/>
        <a:buChar char="•"/>
        <a:defRPr sz="2400" kern="1200">
          <a:solidFill>
            <a:schemeClr val="tx1"/>
          </a:solidFill>
          <a:latin typeface="Arial"/>
          <a:ea typeface="Geneva" charset="0"/>
          <a:cs typeface="Arial"/>
        </a:defRPr>
      </a:lvl3pPr>
      <a:lvl4pPr marL="1600200" indent="-228600" algn="l" defTabSz="457200" rtl="0" eaLnBrk="0" fontAlgn="base" hangingPunct="0">
        <a:spcBef>
          <a:spcPct val="20000"/>
        </a:spcBef>
        <a:spcAft>
          <a:spcPct val="0"/>
        </a:spcAft>
        <a:buClr>
          <a:srgbClr val="FDBE3E"/>
        </a:buClr>
        <a:buSzPct val="80000"/>
        <a:buFont typeface="Arial" panose="020B0604020202020204" pitchFamily="34" charset="0"/>
        <a:buChar char="–"/>
        <a:defRPr sz="2000" kern="1200">
          <a:solidFill>
            <a:schemeClr val="tx1"/>
          </a:solidFill>
          <a:latin typeface="Arial"/>
          <a:ea typeface="Geneva" charset="0"/>
          <a:cs typeface="Arial"/>
        </a:defRPr>
      </a:lvl4pPr>
      <a:lvl5pPr marL="2057400" indent="-228600" algn="l" defTabSz="457200" rtl="0" eaLnBrk="0" fontAlgn="base" hangingPunct="0">
        <a:spcBef>
          <a:spcPct val="20000"/>
        </a:spcBef>
        <a:spcAft>
          <a:spcPct val="0"/>
        </a:spcAft>
        <a:buClr>
          <a:schemeClr val="accent2"/>
        </a:buClr>
        <a:buSzPct val="80000"/>
        <a:buFont typeface="Arial" panose="020B0604020202020204" pitchFamily="34" charset="0"/>
        <a:buChar char="•"/>
        <a:defRPr sz="2000" kern="1200">
          <a:solidFill>
            <a:schemeClr val="tx1"/>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B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464300"/>
            <a:ext cx="91440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EMMbottom.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184150"/>
            <a:ext cx="914876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392113" y="234950"/>
            <a:ext cx="82946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506413" y="1592263"/>
            <a:ext cx="8180387"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 name="Slide Number Placeholder 5"/>
          <p:cNvSpPr>
            <a:spLocks noGrp="1"/>
          </p:cNvSpPr>
          <p:nvPr>
            <p:ph type="sldNum" sz="quarter" idx="4"/>
          </p:nvPr>
        </p:nvSpPr>
        <p:spPr>
          <a:xfrm>
            <a:off x="6553200" y="6470650"/>
            <a:ext cx="2511425" cy="4016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latin typeface="Arial" panose="020B0604020202020204" pitchFamily="34" charset="0"/>
                <a:ea typeface="Geneva"/>
                <a:cs typeface="Arial" panose="020B0604020202020204" pitchFamily="34" charset="0"/>
              </a:defRPr>
            </a:lvl1pPr>
          </a:lstStyle>
          <a:p>
            <a:fld id="{A475CDA1-53C0-794D-B9E2-F0583EC29857}" type="slidenum">
              <a:rPr lang="en-US" altLang="en-US" smtClean="0"/>
              <a:pPr/>
              <a:t>‹#›</a:t>
            </a:fld>
            <a:endParaRPr lang="en-US" altLang="en-US"/>
          </a:p>
        </p:txBody>
      </p:sp>
      <p:pic>
        <p:nvPicPr>
          <p:cNvPr id="2055" name="Picture 10" descr="colors.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 descr="WHITEribbon.ai"/>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1600" y="414338"/>
            <a:ext cx="12525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1688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457200" rtl="0" eaLnBrk="1" fontAlgn="base" hangingPunct="1">
        <a:spcBef>
          <a:spcPct val="0"/>
        </a:spcBef>
        <a:spcAft>
          <a:spcPct val="0"/>
        </a:spcAft>
        <a:defRPr sz="3800" kern="1200">
          <a:solidFill>
            <a:schemeClr val="bg1"/>
          </a:solidFill>
          <a:latin typeface="Arial"/>
          <a:ea typeface="Geneva" charset="0"/>
          <a:cs typeface="Arial"/>
        </a:defRPr>
      </a:lvl1pPr>
      <a:lvl2pPr algn="l" defTabSz="457200" rtl="0" eaLnBrk="1" fontAlgn="base" hangingPunct="1">
        <a:spcBef>
          <a:spcPct val="0"/>
        </a:spcBef>
        <a:spcAft>
          <a:spcPct val="0"/>
        </a:spcAft>
        <a:defRPr sz="3800">
          <a:solidFill>
            <a:schemeClr val="bg1"/>
          </a:solidFill>
          <a:latin typeface="Arial" charset="0"/>
          <a:ea typeface="Geneva" charset="0"/>
          <a:cs typeface="Arial" pitchFamily="34" charset="0"/>
        </a:defRPr>
      </a:lvl2pPr>
      <a:lvl3pPr algn="l" defTabSz="457200" rtl="0" eaLnBrk="1" fontAlgn="base" hangingPunct="1">
        <a:spcBef>
          <a:spcPct val="0"/>
        </a:spcBef>
        <a:spcAft>
          <a:spcPct val="0"/>
        </a:spcAft>
        <a:defRPr sz="3800">
          <a:solidFill>
            <a:schemeClr val="bg1"/>
          </a:solidFill>
          <a:latin typeface="Arial" charset="0"/>
          <a:ea typeface="Geneva" charset="0"/>
          <a:cs typeface="Arial" pitchFamily="34" charset="0"/>
        </a:defRPr>
      </a:lvl3pPr>
      <a:lvl4pPr algn="l" defTabSz="457200" rtl="0" eaLnBrk="1" fontAlgn="base" hangingPunct="1">
        <a:spcBef>
          <a:spcPct val="0"/>
        </a:spcBef>
        <a:spcAft>
          <a:spcPct val="0"/>
        </a:spcAft>
        <a:defRPr sz="3800">
          <a:solidFill>
            <a:schemeClr val="bg1"/>
          </a:solidFill>
          <a:latin typeface="Arial" charset="0"/>
          <a:ea typeface="Geneva" charset="0"/>
          <a:cs typeface="Arial" pitchFamily="34" charset="0"/>
        </a:defRPr>
      </a:lvl4pPr>
      <a:lvl5pPr algn="l" defTabSz="457200" rtl="0" eaLnBrk="1" fontAlgn="base" hangingPunct="1">
        <a:spcBef>
          <a:spcPct val="0"/>
        </a:spcBef>
        <a:spcAft>
          <a:spcPct val="0"/>
        </a:spcAft>
        <a:defRPr sz="3800">
          <a:solidFill>
            <a:schemeClr val="bg1"/>
          </a:solidFill>
          <a:latin typeface="Arial" charset="0"/>
          <a:ea typeface="Geneva" charset="0"/>
          <a:cs typeface="Arial" pitchFamily="34" charset="0"/>
        </a:defRPr>
      </a:lvl5pPr>
      <a:lvl6pPr marL="457200" algn="l" defTabSz="457200" rtl="0" eaLnBrk="1" fontAlgn="base" hangingPunct="1">
        <a:spcBef>
          <a:spcPct val="0"/>
        </a:spcBef>
        <a:spcAft>
          <a:spcPct val="0"/>
        </a:spcAft>
        <a:defRPr sz="3800">
          <a:solidFill>
            <a:schemeClr val="bg1"/>
          </a:solidFill>
          <a:latin typeface="Arial" charset="0"/>
          <a:ea typeface="Geneva" charset="0"/>
        </a:defRPr>
      </a:lvl6pPr>
      <a:lvl7pPr marL="914400" algn="l" defTabSz="457200" rtl="0" eaLnBrk="1" fontAlgn="base" hangingPunct="1">
        <a:spcBef>
          <a:spcPct val="0"/>
        </a:spcBef>
        <a:spcAft>
          <a:spcPct val="0"/>
        </a:spcAft>
        <a:defRPr sz="3800">
          <a:solidFill>
            <a:schemeClr val="bg1"/>
          </a:solidFill>
          <a:latin typeface="Arial" charset="0"/>
          <a:ea typeface="Geneva" charset="0"/>
        </a:defRPr>
      </a:lvl7pPr>
      <a:lvl8pPr marL="1371600" algn="l" defTabSz="457200" rtl="0" eaLnBrk="1" fontAlgn="base" hangingPunct="1">
        <a:spcBef>
          <a:spcPct val="0"/>
        </a:spcBef>
        <a:spcAft>
          <a:spcPct val="0"/>
        </a:spcAft>
        <a:defRPr sz="3800">
          <a:solidFill>
            <a:schemeClr val="bg1"/>
          </a:solidFill>
          <a:latin typeface="Arial" charset="0"/>
          <a:ea typeface="Geneva" charset="0"/>
        </a:defRPr>
      </a:lvl8pPr>
      <a:lvl9pPr marL="1828800" algn="l" defTabSz="457200" rtl="0" eaLnBrk="1" fontAlgn="base" hangingPunct="1">
        <a:spcBef>
          <a:spcPct val="0"/>
        </a:spcBef>
        <a:spcAft>
          <a:spcPct val="0"/>
        </a:spcAft>
        <a:defRPr sz="3800">
          <a:solidFill>
            <a:schemeClr val="bg1"/>
          </a:solidFill>
          <a:latin typeface="Arial" charset="0"/>
          <a:ea typeface="Geneva" charset="0"/>
        </a:defRPr>
      </a:lvl9pPr>
    </p:titleStyle>
    <p:bodyStyle>
      <a:lvl1pPr marL="73025" indent="-228600" algn="l" defTabSz="457200" rtl="0" eaLnBrk="1" fontAlgn="base" hangingPunct="1">
        <a:spcBef>
          <a:spcPts val="600"/>
        </a:spcBef>
        <a:spcAft>
          <a:spcPct val="0"/>
        </a:spcAft>
        <a:buClr>
          <a:schemeClr val="tx2"/>
        </a:buClr>
        <a:buSzPct val="71000"/>
        <a:buFont typeface="Arial" panose="020B0604020202020204" pitchFamily="34" charset="0"/>
        <a:buChar char="•"/>
        <a:defRPr sz="3200" kern="1200">
          <a:solidFill>
            <a:schemeClr val="tx1"/>
          </a:solidFill>
          <a:latin typeface="Arial"/>
          <a:ea typeface="Geneva" charset="0"/>
          <a:cs typeface="Arial"/>
        </a:defRPr>
      </a:lvl1pPr>
      <a:lvl2pPr marL="742950" indent="-285750" algn="l" defTabSz="457200" rtl="0" eaLnBrk="1" fontAlgn="base" hangingPunct="1">
        <a:spcBef>
          <a:spcPct val="20000"/>
        </a:spcBef>
        <a:spcAft>
          <a:spcPct val="0"/>
        </a:spcAft>
        <a:buClr>
          <a:srgbClr val="00B4EF"/>
        </a:buClr>
        <a:buSzPct val="80000"/>
        <a:buFont typeface="Arial" panose="020B0604020202020204" pitchFamily="34" charset="0"/>
        <a:buChar char="–"/>
        <a:defRPr sz="2800" kern="1200">
          <a:solidFill>
            <a:schemeClr val="tx1"/>
          </a:solidFill>
          <a:latin typeface="Arial"/>
          <a:ea typeface="Geneva" charset="0"/>
          <a:cs typeface="Arial"/>
        </a:defRPr>
      </a:lvl2pPr>
      <a:lvl3pPr marL="1143000" indent="-228600" algn="l" defTabSz="457200" rtl="0" eaLnBrk="1" fontAlgn="base" hangingPunct="1">
        <a:spcBef>
          <a:spcPct val="20000"/>
        </a:spcBef>
        <a:spcAft>
          <a:spcPct val="0"/>
        </a:spcAft>
        <a:buClr>
          <a:schemeClr val="accent1"/>
        </a:buClr>
        <a:buSzPct val="80000"/>
        <a:buFont typeface="Arial" panose="020B0604020202020204" pitchFamily="34" charset="0"/>
        <a:buChar char="•"/>
        <a:defRPr sz="2400" kern="1200">
          <a:solidFill>
            <a:schemeClr val="tx1"/>
          </a:solidFill>
          <a:latin typeface="Arial"/>
          <a:ea typeface="Geneva" charset="0"/>
          <a:cs typeface="Arial"/>
        </a:defRPr>
      </a:lvl3pPr>
      <a:lvl4pPr marL="1600200" indent="-228600" algn="l" defTabSz="457200" rtl="0" eaLnBrk="1" fontAlgn="base" hangingPunct="1">
        <a:spcBef>
          <a:spcPct val="20000"/>
        </a:spcBef>
        <a:spcAft>
          <a:spcPct val="0"/>
        </a:spcAft>
        <a:buClr>
          <a:srgbClr val="FDBE3E"/>
        </a:buClr>
        <a:buSzPct val="80000"/>
        <a:buFont typeface="Arial" panose="020B0604020202020204" pitchFamily="34" charset="0"/>
        <a:buChar char="–"/>
        <a:defRPr sz="2000" kern="1200">
          <a:solidFill>
            <a:schemeClr val="tx1"/>
          </a:solidFill>
          <a:latin typeface="Arial"/>
          <a:ea typeface="Geneva" charset="0"/>
          <a:cs typeface="Arial"/>
        </a:defRPr>
      </a:lvl4pPr>
      <a:lvl5pPr marL="2057400" indent="-228600" algn="l" defTabSz="457200" rtl="0" eaLnBrk="1" fontAlgn="base" hangingPunct="1">
        <a:spcBef>
          <a:spcPct val="20000"/>
        </a:spcBef>
        <a:spcAft>
          <a:spcPct val="0"/>
        </a:spcAft>
        <a:buClr>
          <a:schemeClr val="accent2"/>
        </a:buClr>
        <a:buSzPct val="80000"/>
        <a:buFont typeface="Arial" panose="020B0604020202020204" pitchFamily="34" charset="0"/>
        <a:buChar char="•"/>
        <a:defRPr sz="2000" kern="1200">
          <a:solidFill>
            <a:schemeClr val="tx1"/>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841248"/>
          </a:xfrm>
          <a:prstGeom prst="rect">
            <a:avLst/>
          </a:prstGeom>
          <a:solidFill>
            <a:srgbClr val="4A4541"/>
          </a:solidFill>
        </p:spPr>
        <p:txBody>
          <a:bodyPr wrap="none" rtlCol="0" anchor="ctr">
            <a:spAutoFit/>
          </a:bodyPr>
          <a:lstStyle/>
          <a:p>
            <a:pPr marL="0" indent="0" algn="ctr">
              <a:buFontTx/>
              <a:buNone/>
            </a:pPr>
            <a:endParaRPr lang="en-US" sz="2400" kern="0" dirty="0">
              <a:solidFill>
                <a:schemeClr val="tx1"/>
              </a:solidFill>
            </a:endParaRPr>
          </a:p>
        </p:txBody>
      </p:sp>
      <p:sp>
        <p:nvSpPr>
          <p:cNvPr id="1027" name="Rectangle 2"/>
          <p:cNvSpPr>
            <a:spLocks noGrp="1" noChangeArrowheads="1"/>
          </p:cNvSpPr>
          <p:nvPr>
            <p:ph type="title"/>
          </p:nvPr>
        </p:nvSpPr>
        <p:spPr bwMode="auto">
          <a:xfrm>
            <a:off x="0" y="0"/>
            <a:ext cx="9144000" cy="838200"/>
          </a:xfrm>
          <a:prstGeom prst="rect">
            <a:avLst/>
          </a:prstGeom>
          <a:noFill/>
          <a:ln>
            <a:noFill/>
          </a:ln>
        </p:spPr>
        <p:txBody>
          <a:bodyPr vert="horz" wrap="square" lIns="457200" tIns="91440" rIns="91440" bIns="0" numCol="1" anchor="ctr" anchorCtr="0" compatLnSpc="1">
            <a:prstTxWarp prst="textNoShape">
              <a:avLst/>
            </a:prstTxWarp>
          </a:bodyPr>
          <a:lstStyle/>
          <a:p>
            <a:pPr lvl="0"/>
            <a:r>
              <a:rPr lang="en-US" dirty="0"/>
              <a:t>Click to Add Title</a:t>
            </a:r>
          </a:p>
        </p:txBody>
      </p:sp>
      <p:sp>
        <p:nvSpPr>
          <p:cNvPr id="1028" name="Rectangle 3"/>
          <p:cNvSpPr>
            <a:spLocks noGrp="1" noChangeArrowheads="1"/>
          </p:cNvSpPr>
          <p:nvPr>
            <p:ph type="body" idx="1"/>
          </p:nvPr>
        </p:nvSpPr>
        <p:spPr bwMode="auto">
          <a:xfrm>
            <a:off x="457200" y="1295400"/>
            <a:ext cx="82296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1" name="Text Box 10"/>
          <p:cNvSpPr txBox="1">
            <a:spLocks noChangeArrowheads="1"/>
          </p:cNvSpPr>
          <p:nvPr/>
        </p:nvSpPr>
        <p:spPr bwMode="auto">
          <a:xfrm>
            <a:off x="152400" y="6647599"/>
            <a:ext cx="1752600" cy="164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0" rIns="91440" bIns="45720" numCol="1" anchor="t" anchorCtr="0" compatLnSpc="1">
            <a:prstTxWarp prst="textNoShape">
              <a:avLst/>
            </a:prstTxWarp>
          </a:bodyPr>
          <a:lstStyle>
            <a:defPPr>
              <a:defRPr lang="en-US"/>
            </a:defPPr>
            <a:lvl1pPr algn="ctr">
              <a:defRPr sz="800" b="0" i="0" baseline="0">
                <a:solidFill>
                  <a:schemeClr val="tx2">
                    <a:lumMod val="60000"/>
                    <a:lumOff val="40000"/>
                  </a:schemeClr>
                </a:solidFill>
                <a:latin typeface="+mn-lt"/>
                <a:ea typeface="ＭＳ Ｐゴシック" pitchFamily="-32" charset="-128"/>
              </a:defRPr>
            </a:lvl1pPr>
          </a:lstStyle>
          <a:p>
            <a:pPr lvl="0" algn="l"/>
            <a:fld id="{55A2B6FE-016A-4C15-8F97-A10BEAFB16E9}" type="slidenum">
              <a:rPr lang="en-US" sz="1000" b="0" smtClean="0">
                <a:solidFill>
                  <a:schemeClr val="tx2">
                    <a:lumMod val="60000"/>
                    <a:lumOff val="40000"/>
                  </a:schemeClr>
                </a:solidFill>
              </a:rPr>
              <a:pPr lvl="0" algn="l"/>
              <a:t>‹#›</a:t>
            </a:fld>
            <a:endParaRPr lang="en-US" sz="1000" b="0" dirty="0">
              <a:solidFill>
                <a:schemeClr val="tx2">
                  <a:lumMod val="60000"/>
                  <a:lumOff val="40000"/>
                </a:schemeClr>
              </a:solidFill>
            </a:endParaRPr>
          </a:p>
        </p:txBody>
      </p:sp>
      <p:pic>
        <p:nvPicPr>
          <p:cNvPr id="1026"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7175210" y="6333411"/>
            <a:ext cx="1831960"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32"/>
          <p:cNvSpPr>
            <a:spLocks noChangeArrowheads="1"/>
          </p:cNvSpPr>
          <p:nvPr/>
        </p:nvSpPr>
        <p:spPr bwMode="auto">
          <a:xfrm>
            <a:off x="0" y="838200"/>
            <a:ext cx="9144000" cy="152400"/>
          </a:xfrm>
          <a:prstGeom prst="rect">
            <a:avLst/>
          </a:prstGeom>
          <a:solidFill>
            <a:schemeClr val="accent2"/>
          </a:solidFill>
          <a:ln>
            <a:noFill/>
          </a:ln>
        </p:spPr>
        <p:txBody>
          <a:bodyPr wrap="none" anchor="ctr"/>
          <a:lstStyle/>
          <a:p>
            <a:endParaRPr lang="en-US"/>
          </a:p>
        </p:txBody>
      </p:sp>
    </p:spTree>
    <p:extLst>
      <p:ext uri="{BB962C8B-B14F-4D97-AF65-F5344CB8AC3E}">
        <p14:creationId xmlns:p14="http://schemas.microsoft.com/office/powerpoint/2010/main" val="1299717831"/>
      </p:ext>
    </p:extLst>
  </p:cSld>
  <p:clrMap bg1="lt1" tx1="dk1" bg2="lt2" tx2="dk2" accent1="accent1" accent2="accent2" accent3="accent3" accent4="accent4" accent5="accent5" accent6="accent6" hlink="hlink" folHlink="folHlink"/>
  <p:sldLayoutIdLst>
    <p:sldLayoutId id="2147483672" r:id="rId1"/>
    <p:sldLayoutId id="2147483673" r:id="rId2"/>
  </p:sldLayoutIdLst>
  <p:hf hdr="0" ftr="0" dt="0"/>
  <p:txStyles>
    <p:titleStyle>
      <a:lvl1pPr algn="l" rtl="0" eaLnBrk="1" fontAlgn="base" hangingPunct="1">
        <a:lnSpc>
          <a:spcPts val="2800"/>
        </a:lnSpc>
        <a:spcBef>
          <a:spcPts val="400"/>
        </a:spcBef>
        <a:spcAft>
          <a:spcPct val="0"/>
        </a:spcAft>
        <a:defRPr sz="2800">
          <a:solidFill>
            <a:schemeClr val="bg1"/>
          </a:solidFill>
          <a:latin typeface="+mj-lt"/>
          <a:ea typeface="+mj-ea"/>
          <a:cs typeface="ＭＳ Ｐゴシック" charset="0"/>
        </a:defRPr>
      </a:lvl1pPr>
      <a:lvl2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2pPr>
      <a:lvl3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3pPr>
      <a:lvl4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4pPr>
      <a:lvl5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pitchFamily="-32" charset="-128"/>
        </a:defRPr>
      </a:lvl6pPr>
      <a:lvl7pPr marL="914400" algn="l" rtl="0" eaLnBrk="1" fontAlgn="base" hangingPunct="1">
        <a:spcBef>
          <a:spcPct val="0"/>
        </a:spcBef>
        <a:spcAft>
          <a:spcPct val="0"/>
        </a:spcAft>
        <a:defRPr sz="3200">
          <a:solidFill>
            <a:schemeClr val="tx2"/>
          </a:solidFill>
          <a:latin typeface="Arial" charset="0"/>
          <a:ea typeface="ＭＳ Ｐゴシック" pitchFamily="-32" charset="-128"/>
        </a:defRPr>
      </a:lvl7pPr>
      <a:lvl8pPr marL="1371600" algn="l" rtl="0" eaLnBrk="1" fontAlgn="base" hangingPunct="1">
        <a:spcBef>
          <a:spcPct val="0"/>
        </a:spcBef>
        <a:spcAft>
          <a:spcPct val="0"/>
        </a:spcAft>
        <a:defRPr sz="3200">
          <a:solidFill>
            <a:schemeClr val="tx2"/>
          </a:solidFill>
          <a:latin typeface="Arial" charset="0"/>
          <a:ea typeface="ＭＳ Ｐゴシック" pitchFamily="-32" charset="-128"/>
        </a:defRPr>
      </a:lvl8pPr>
      <a:lvl9pPr marL="1828800" algn="l" rtl="0" eaLnBrk="1" fontAlgn="base" hangingPunct="1">
        <a:spcBef>
          <a:spcPct val="0"/>
        </a:spcBef>
        <a:spcAft>
          <a:spcPct val="0"/>
        </a:spcAft>
        <a:defRPr sz="3200">
          <a:solidFill>
            <a:schemeClr val="tx2"/>
          </a:solidFill>
          <a:latin typeface="Arial" charset="0"/>
          <a:ea typeface="ＭＳ Ｐゴシック" pitchFamily="-32" charset="-128"/>
        </a:defRPr>
      </a:lvl9pPr>
    </p:titleStyle>
    <p:bodyStyle>
      <a:lvl1pPr marL="284163" indent="-284163" algn="l" rtl="0" eaLnBrk="1" fontAlgn="base" hangingPunct="1">
        <a:spcBef>
          <a:spcPts val="1176"/>
        </a:spcBef>
        <a:spcAft>
          <a:spcPct val="0"/>
        </a:spcAft>
        <a:buClr>
          <a:schemeClr val="accent2"/>
        </a:buClr>
        <a:buFont typeface="Wingdings" charset="2"/>
        <a:buChar char="§"/>
        <a:defRPr sz="2400">
          <a:solidFill>
            <a:schemeClr val="accent1"/>
          </a:solidFill>
          <a:latin typeface="+mn-lt"/>
          <a:ea typeface="+mn-ea"/>
          <a:cs typeface="ＭＳ Ｐゴシック" charset="0"/>
        </a:defRPr>
      </a:lvl1pPr>
      <a:lvl2pPr marL="739775" indent="-282575" algn="l" rtl="0" eaLnBrk="1" fontAlgn="base" hangingPunct="1">
        <a:spcBef>
          <a:spcPts val="1080"/>
        </a:spcBef>
        <a:spcAft>
          <a:spcPct val="0"/>
        </a:spcAft>
        <a:buClr>
          <a:schemeClr val="bg2"/>
        </a:buClr>
        <a:buFont typeface="Wingdings" charset="2"/>
        <a:buChar char="§"/>
        <a:defRPr sz="2000">
          <a:solidFill>
            <a:schemeClr val="accent1"/>
          </a:solidFill>
          <a:latin typeface="+mn-lt"/>
          <a:ea typeface="+mn-ea"/>
        </a:defRPr>
      </a:lvl2pPr>
      <a:lvl3pPr marL="1143000" indent="-228600" algn="l" rtl="0" eaLnBrk="1" fontAlgn="base" hangingPunct="1">
        <a:spcBef>
          <a:spcPct val="20000"/>
        </a:spcBef>
        <a:spcAft>
          <a:spcPct val="0"/>
        </a:spcAft>
        <a:buClr>
          <a:schemeClr val="accent2"/>
        </a:buClr>
        <a:buFont typeface="Arial" pitchFamily="34" charset="0"/>
        <a:buChar char="–"/>
        <a:defRPr sz="1600">
          <a:solidFill>
            <a:schemeClr val="accent1"/>
          </a:solidFill>
          <a:latin typeface="+mn-lt"/>
          <a:ea typeface="+mn-ea"/>
        </a:defRPr>
      </a:lvl3pPr>
      <a:lvl4pPr marL="1600200" indent="-228600" algn="l" rtl="0" eaLnBrk="1" fontAlgn="base" hangingPunct="1">
        <a:spcBef>
          <a:spcPct val="20000"/>
        </a:spcBef>
        <a:spcAft>
          <a:spcPct val="0"/>
        </a:spcAft>
        <a:buChar char="–"/>
        <a:defRPr sz="1400" b="1">
          <a:solidFill>
            <a:schemeClr val="accent1"/>
          </a:solidFill>
          <a:latin typeface="+mn-lt"/>
          <a:ea typeface="+mn-ea"/>
        </a:defRPr>
      </a:lvl4pPr>
      <a:lvl5pPr marL="1828800" algn="l" rtl="0" eaLnBrk="1" fontAlgn="base" hangingPunct="1">
        <a:spcBef>
          <a:spcPct val="20000"/>
        </a:spcBef>
        <a:spcAft>
          <a:spcPct val="0"/>
        </a:spcAft>
        <a:defRPr sz="1400">
          <a:solidFill>
            <a:schemeClr val="accent1"/>
          </a:solidFill>
          <a:latin typeface="+mn-lt"/>
          <a:ea typeface="+mn-ea"/>
        </a:defRPr>
      </a:lvl5pPr>
      <a:lvl6pPr marL="2514600" indent="-228600" algn="l" rtl="0" eaLnBrk="1" fontAlgn="base" hangingPunct="1">
        <a:spcBef>
          <a:spcPct val="20000"/>
        </a:spcBef>
        <a:spcAft>
          <a:spcPct val="0"/>
        </a:spcAft>
        <a:buChar char="»"/>
        <a:defRPr sz="2200">
          <a:solidFill>
            <a:srgbClr val="333333"/>
          </a:solidFill>
          <a:latin typeface="+mn-lt"/>
          <a:ea typeface="+mn-ea"/>
        </a:defRPr>
      </a:lvl6pPr>
      <a:lvl7pPr marL="2971800" indent="-228600" algn="l" rtl="0" eaLnBrk="1" fontAlgn="base" hangingPunct="1">
        <a:spcBef>
          <a:spcPct val="20000"/>
        </a:spcBef>
        <a:spcAft>
          <a:spcPct val="0"/>
        </a:spcAft>
        <a:buChar char="»"/>
        <a:defRPr sz="2200">
          <a:solidFill>
            <a:srgbClr val="333333"/>
          </a:solidFill>
          <a:latin typeface="+mn-lt"/>
          <a:ea typeface="+mn-ea"/>
        </a:defRPr>
      </a:lvl7pPr>
      <a:lvl8pPr marL="3429000" indent="-228600" algn="l" rtl="0" eaLnBrk="1" fontAlgn="base" hangingPunct="1">
        <a:spcBef>
          <a:spcPct val="20000"/>
        </a:spcBef>
        <a:spcAft>
          <a:spcPct val="0"/>
        </a:spcAft>
        <a:buChar char="»"/>
        <a:defRPr sz="2200">
          <a:solidFill>
            <a:srgbClr val="333333"/>
          </a:solidFill>
          <a:latin typeface="+mn-lt"/>
          <a:ea typeface="+mn-ea"/>
        </a:defRPr>
      </a:lvl8pPr>
      <a:lvl9pPr marL="3886200" indent="-228600" algn="l" rtl="0" eaLnBrk="1" fontAlgn="base" hangingPunct="1">
        <a:spcBef>
          <a:spcPct val="20000"/>
        </a:spcBef>
        <a:spcAft>
          <a:spcPct val="0"/>
        </a:spcAft>
        <a:buChar char="»"/>
        <a:defRPr sz="22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BG.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6464300"/>
            <a:ext cx="9144000" cy="41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EMMbottom.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 y="184152"/>
            <a:ext cx="9148763" cy="99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392280" y="235062"/>
            <a:ext cx="8294687" cy="89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506424" y="1591734"/>
            <a:ext cx="8180387" cy="454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 name="Slide Number Placeholder 5"/>
          <p:cNvSpPr>
            <a:spLocks noGrp="1"/>
          </p:cNvSpPr>
          <p:nvPr>
            <p:ph type="sldNum" sz="quarter" idx="4"/>
          </p:nvPr>
        </p:nvSpPr>
        <p:spPr>
          <a:xfrm>
            <a:off x="6553208" y="6470762"/>
            <a:ext cx="2511425" cy="402167"/>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chemeClr val="bg1"/>
                </a:solidFill>
                <a:latin typeface="Arial" pitchFamily="34" charset="0"/>
                <a:cs typeface="Arial" pitchFamily="34" charset="0"/>
              </a:defRPr>
            </a:lvl1pPr>
          </a:lstStyle>
          <a:p>
            <a:pPr defTabSz="457200" fontAlgn="base">
              <a:spcBef>
                <a:spcPct val="0"/>
              </a:spcBef>
              <a:spcAft>
                <a:spcPct val="0"/>
              </a:spcAft>
              <a:defRPr/>
            </a:pPr>
            <a:fld id="{D15D0FF0-DEE3-4998-8013-04A6AFABFDF5}" type="slidenum">
              <a:rPr lang="en-US" altLang="en-US">
                <a:solidFill>
                  <a:prstClr val="white"/>
                </a:solidFill>
                <a:ea typeface="Geneva" pitchFamily="127" charset="-128"/>
              </a:rPr>
              <a:pPr defTabSz="457200" fontAlgn="base">
                <a:spcBef>
                  <a:spcPct val="0"/>
                </a:spcBef>
                <a:spcAft>
                  <a:spcPct val="0"/>
                </a:spcAft>
                <a:defRPr/>
              </a:pPr>
              <a:t>‹#›</a:t>
            </a:fld>
            <a:endParaRPr lang="en-US" altLang="en-US">
              <a:solidFill>
                <a:prstClr val="white"/>
              </a:solidFill>
              <a:ea typeface="Geneva" pitchFamily="127" charset="-128"/>
            </a:endParaRPr>
          </a:p>
        </p:txBody>
      </p:sp>
      <p:pic>
        <p:nvPicPr>
          <p:cNvPr id="2055" name="Picture 10" descr="color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10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 descr="WHITEribbon.ai"/>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600" y="414978"/>
            <a:ext cx="1252538" cy="74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6919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hf hdr="0" ftr="0" dt="0"/>
  <p:txStyles>
    <p:titleStyle>
      <a:lvl1pPr algn="l" defTabSz="457200" rtl="0" eaLnBrk="1" fontAlgn="base" hangingPunct="1">
        <a:spcBef>
          <a:spcPct val="0"/>
        </a:spcBef>
        <a:spcAft>
          <a:spcPct val="0"/>
        </a:spcAft>
        <a:defRPr sz="3800" kern="1200">
          <a:solidFill>
            <a:schemeClr val="bg1"/>
          </a:solidFill>
          <a:latin typeface="Arial"/>
          <a:ea typeface="Geneva" charset="0"/>
          <a:cs typeface="Arial"/>
        </a:defRPr>
      </a:lvl1pPr>
      <a:lvl2pPr algn="l" defTabSz="457200" rtl="0" eaLnBrk="1" fontAlgn="base" hangingPunct="1">
        <a:spcBef>
          <a:spcPct val="0"/>
        </a:spcBef>
        <a:spcAft>
          <a:spcPct val="0"/>
        </a:spcAft>
        <a:defRPr sz="3800">
          <a:solidFill>
            <a:schemeClr val="bg1"/>
          </a:solidFill>
          <a:latin typeface="Arial" charset="0"/>
          <a:ea typeface="Geneva" charset="0"/>
          <a:cs typeface="Arial" pitchFamily="34" charset="0"/>
        </a:defRPr>
      </a:lvl2pPr>
      <a:lvl3pPr algn="l" defTabSz="457200" rtl="0" eaLnBrk="1" fontAlgn="base" hangingPunct="1">
        <a:spcBef>
          <a:spcPct val="0"/>
        </a:spcBef>
        <a:spcAft>
          <a:spcPct val="0"/>
        </a:spcAft>
        <a:defRPr sz="3800">
          <a:solidFill>
            <a:schemeClr val="bg1"/>
          </a:solidFill>
          <a:latin typeface="Arial" charset="0"/>
          <a:ea typeface="Geneva" charset="0"/>
          <a:cs typeface="Arial" pitchFamily="34" charset="0"/>
        </a:defRPr>
      </a:lvl3pPr>
      <a:lvl4pPr algn="l" defTabSz="457200" rtl="0" eaLnBrk="1" fontAlgn="base" hangingPunct="1">
        <a:spcBef>
          <a:spcPct val="0"/>
        </a:spcBef>
        <a:spcAft>
          <a:spcPct val="0"/>
        </a:spcAft>
        <a:defRPr sz="3800">
          <a:solidFill>
            <a:schemeClr val="bg1"/>
          </a:solidFill>
          <a:latin typeface="Arial" charset="0"/>
          <a:ea typeface="Geneva" charset="0"/>
          <a:cs typeface="Arial" pitchFamily="34" charset="0"/>
        </a:defRPr>
      </a:lvl4pPr>
      <a:lvl5pPr algn="l" defTabSz="457200" rtl="0" eaLnBrk="1" fontAlgn="base" hangingPunct="1">
        <a:spcBef>
          <a:spcPct val="0"/>
        </a:spcBef>
        <a:spcAft>
          <a:spcPct val="0"/>
        </a:spcAft>
        <a:defRPr sz="3800">
          <a:solidFill>
            <a:schemeClr val="bg1"/>
          </a:solidFill>
          <a:latin typeface="Arial" charset="0"/>
          <a:ea typeface="Geneva" charset="0"/>
          <a:cs typeface="Arial" pitchFamily="34" charset="0"/>
        </a:defRPr>
      </a:lvl5pPr>
      <a:lvl6pPr marL="457200" algn="l" defTabSz="457200" rtl="0" eaLnBrk="1" fontAlgn="base" hangingPunct="1">
        <a:spcBef>
          <a:spcPct val="0"/>
        </a:spcBef>
        <a:spcAft>
          <a:spcPct val="0"/>
        </a:spcAft>
        <a:defRPr sz="3800">
          <a:solidFill>
            <a:schemeClr val="bg1"/>
          </a:solidFill>
          <a:latin typeface="Arial" charset="0"/>
          <a:ea typeface="Geneva" charset="0"/>
        </a:defRPr>
      </a:lvl6pPr>
      <a:lvl7pPr marL="914400" algn="l" defTabSz="457200" rtl="0" eaLnBrk="1" fontAlgn="base" hangingPunct="1">
        <a:spcBef>
          <a:spcPct val="0"/>
        </a:spcBef>
        <a:spcAft>
          <a:spcPct val="0"/>
        </a:spcAft>
        <a:defRPr sz="3800">
          <a:solidFill>
            <a:schemeClr val="bg1"/>
          </a:solidFill>
          <a:latin typeface="Arial" charset="0"/>
          <a:ea typeface="Geneva" charset="0"/>
        </a:defRPr>
      </a:lvl7pPr>
      <a:lvl8pPr marL="1371600" algn="l" defTabSz="457200" rtl="0" eaLnBrk="1" fontAlgn="base" hangingPunct="1">
        <a:spcBef>
          <a:spcPct val="0"/>
        </a:spcBef>
        <a:spcAft>
          <a:spcPct val="0"/>
        </a:spcAft>
        <a:defRPr sz="3800">
          <a:solidFill>
            <a:schemeClr val="bg1"/>
          </a:solidFill>
          <a:latin typeface="Arial" charset="0"/>
          <a:ea typeface="Geneva" charset="0"/>
        </a:defRPr>
      </a:lvl8pPr>
      <a:lvl9pPr marL="1828800" algn="l" defTabSz="457200" rtl="0" eaLnBrk="1" fontAlgn="base" hangingPunct="1">
        <a:spcBef>
          <a:spcPct val="0"/>
        </a:spcBef>
        <a:spcAft>
          <a:spcPct val="0"/>
        </a:spcAft>
        <a:defRPr sz="3800">
          <a:solidFill>
            <a:schemeClr val="bg1"/>
          </a:solidFill>
          <a:latin typeface="Arial" charset="0"/>
          <a:ea typeface="Geneva" charset="0"/>
        </a:defRPr>
      </a:lvl9pPr>
    </p:titleStyle>
    <p:bodyStyle>
      <a:lvl1pPr marL="73025" indent="-228600" algn="l" defTabSz="457200" rtl="0" eaLnBrk="1" fontAlgn="base" hangingPunct="1">
        <a:spcBef>
          <a:spcPts val="600"/>
        </a:spcBef>
        <a:spcAft>
          <a:spcPct val="0"/>
        </a:spcAft>
        <a:buClr>
          <a:schemeClr val="tx2"/>
        </a:buClr>
        <a:buSzPct val="71000"/>
        <a:buFont typeface="Arial" pitchFamily="34" charset="0"/>
        <a:buChar char="•"/>
        <a:defRPr sz="3200" kern="1200">
          <a:solidFill>
            <a:schemeClr val="tx1"/>
          </a:solidFill>
          <a:latin typeface="Arial"/>
          <a:ea typeface="Geneva" charset="0"/>
          <a:cs typeface="Arial"/>
        </a:defRPr>
      </a:lvl1pPr>
      <a:lvl2pPr marL="742950" indent="-285750" algn="l" defTabSz="457200" rtl="0" eaLnBrk="1" fontAlgn="base" hangingPunct="1">
        <a:spcBef>
          <a:spcPct val="20000"/>
        </a:spcBef>
        <a:spcAft>
          <a:spcPct val="0"/>
        </a:spcAft>
        <a:buClr>
          <a:srgbClr val="00B4EF"/>
        </a:buClr>
        <a:buSzPct val="80000"/>
        <a:buFont typeface="Arial" pitchFamily="34" charset="0"/>
        <a:buChar char="–"/>
        <a:defRPr sz="2800" kern="1200">
          <a:solidFill>
            <a:schemeClr val="tx1"/>
          </a:solidFill>
          <a:latin typeface="Arial"/>
          <a:ea typeface="Geneva" charset="0"/>
          <a:cs typeface="Arial"/>
        </a:defRPr>
      </a:lvl2pPr>
      <a:lvl3pPr marL="1143000" indent="-228600" algn="l" defTabSz="457200" rtl="0" eaLnBrk="1" fontAlgn="base" hangingPunct="1">
        <a:spcBef>
          <a:spcPct val="20000"/>
        </a:spcBef>
        <a:spcAft>
          <a:spcPct val="0"/>
        </a:spcAft>
        <a:buClr>
          <a:schemeClr val="accent1"/>
        </a:buClr>
        <a:buSzPct val="80000"/>
        <a:buFont typeface="Arial" pitchFamily="34" charset="0"/>
        <a:buChar char="•"/>
        <a:defRPr sz="2400" kern="1200">
          <a:solidFill>
            <a:schemeClr val="tx1"/>
          </a:solidFill>
          <a:latin typeface="Arial"/>
          <a:ea typeface="Geneva" charset="0"/>
          <a:cs typeface="Arial"/>
        </a:defRPr>
      </a:lvl3pPr>
      <a:lvl4pPr marL="1600200" indent="-228600" algn="l" defTabSz="457200" rtl="0" eaLnBrk="1" fontAlgn="base" hangingPunct="1">
        <a:spcBef>
          <a:spcPct val="20000"/>
        </a:spcBef>
        <a:spcAft>
          <a:spcPct val="0"/>
        </a:spcAft>
        <a:buClr>
          <a:srgbClr val="FDBE3E"/>
        </a:buClr>
        <a:buSzPct val="80000"/>
        <a:buFont typeface="Arial" pitchFamily="34" charset="0"/>
        <a:buChar char="–"/>
        <a:defRPr sz="2000" kern="1200">
          <a:solidFill>
            <a:schemeClr val="tx1"/>
          </a:solidFill>
          <a:latin typeface="Arial"/>
          <a:ea typeface="Geneva" charset="0"/>
          <a:cs typeface="Arial"/>
        </a:defRPr>
      </a:lvl4pPr>
      <a:lvl5pPr marL="2057400" indent="-228600" algn="l" defTabSz="457200" rtl="0" eaLnBrk="1" fontAlgn="base" hangingPunct="1">
        <a:spcBef>
          <a:spcPct val="20000"/>
        </a:spcBef>
        <a:spcAft>
          <a:spcPct val="0"/>
        </a:spcAft>
        <a:buClr>
          <a:schemeClr val="accent2"/>
        </a:buClr>
        <a:buSzPct val="80000"/>
        <a:buFont typeface="Arial" pitchFamily="34" charset="0"/>
        <a:buChar char="•"/>
        <a:defRPr sz="2000" kern="1200">
          <a:solidFill>
            <a:schemeClr val="tx1"/>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D32D5-46F9-4700-8A40-0455CAA72033}" type="datetimeFigureOut">
              <a:rPr lang="en-US" smtClean="0"/>
              <a:t>1/10/2024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68907-556C-4912-A5E2-9E3A78F60BF0}" type="slidenum">
              <a:rPr lang="en-US" smtClean="0"/>
              <a:t>‹#›</a:t>
            </a:fld>
            <a:endParaRPr lang="en-US"/>
          </a:p>
        </p:txBody>
      </p:sp>
    </p:spTree>
    <p:extLst>
      <p:ext uri="{BB962C8B-B14F-4D97-AF65-F5344CB8AC3E}">
        <p14:creationId xmlns:p14="http://schemas.microsoft.com/office/powerpoint/2010/main" val="1144688135"/>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841248"/>
          </a:xfrm>
          <a:prstGeom prst="rect">
            <a:avLst/>
          </a:prstGeom>
          <a:solidFill>
            <a:srgbClr val="4A4541"/>
          </a:solidFill>
        </p:spPr>
        <p:txBody>
          <a:bodyPr wrap="none" rtlCol="0" anchor="ctr">
            <a:spAutoFit/>
          </a:bodyPr>
          <a:lstStyle/>
          <a:p>
            <a:pPr marL="0" indent="0" algn="ctr">
              <a:buFontTx/>
              <a:buNone/>
            </a:pPr>
            <a:endParaRPr lang="en-US" sz="2400" kern="0" dirty="0">
              <a:solidFill>
                <a:schemeClr val="tx1"/>
              </a:solidFill>
            </a:endParaRPr>
          </a:p>
        </p:txBody>
      </p:sp>
      <p:sp>
        <p:nvSpPr>
          <p:cNvPr id="1027" name="Rectangle 2"/>
          <p:cNvSpPr>
            <a:spLocks noGrp="1" noChangeArrowheads="1"/>
          </p:cNvSpPr>
          <p:nvPr>
            <p:ph type="title"/>
          </p:nvPr>
        </p:nvSpPr>
        <p:spPr bwMode="auto">
          <a:xfrm>
            <a:off x="0" y="0"/>
            <a:ext cx="9144000" cy="838200"/>
          </a:xfrm>
          <a:prstGeom prst="rect">
            <a:avLst/>
          </a:prstGeom>
          <a:noFill/>
          <a:ln>
            <a:noFill/>
          </a:ln>
        </p:spPr>
        <p:txBody>
          <a:bodyPr vert="horz" wrap="square" lIns="457200" tIns="91440" rIns="91440" bIns="0" numCol="1" anchor="ctr" anchorCtr="0" compatLnSpc="1">
            <a:prstTxWarp prst="textNoShape">
              <a:avLst/>
            </a:prstTxWarp>
          </a:bodyPr>
          <a:lstStyle/>
          <a:p>
            <a:pPr lvl="0"/>
            <a:r>
              <a:rPr lang="en-US" dirty="0"/>
              <a:t>Click to Add Title</a:t>
            </a:r>
          </a:p>
        </p:txBody>
      </p:sp>
      <p:sp>
        <p:nvSpPr>
          <p:cNvPr id="1028" name="Rectangle 3"/>
          <p:cNvSpPr>
            <a:spLocks noGrp="1" noChangeArrowheads="1"/>
          </p:cNvSpPr>
          <p:nvPr>
            <p:ph type="body" idx="1"/>
          </p:nvPr>
        </p:nvSpPr>
        <p:spPr bwMode="auto">
          <a:xfrm>
            <a:off x="457200" y="1295400"/>
            <a:ext cx="82296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1" name="Text Box 10"/>
          <p:cNvSpPr txBox="1">
            <a:spLocks noChangeArrowheads="1"/>
          </p:cNvSpPr>
          <p:nvPr/>
        </p:nvSpPr>
        <p:spPr bwMode="auto">
          <a:xfrm>
            <a:off x="152400" y="6647599"/>
            <a:ext cx="1752600" cy="164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0" rIns="91440" bIns="45720" numCol="1" anchor="t" anchorCtr="0" compatLnSpc="1">
            <a:prstTxWarp prst="textNoShape">
              <a:avLst/>
            </a:prstTxWarp>
          </a:bodyPr>
          <a:lstStyle>
            <a:defPPr>
              <a:defRPr lang="en-US"/>
            </a:defPPr>
            <a:lvl1pPr algn="ctr">
              <a:defRPr sz="800" b="0" i="0" baseline="0">
                <a:solidFill>
                  <a:schemeClr val="tx2">
                    <a:lumMod val="60000"/>
                    <a:lumOff val="40000"/>
                  </a:schemeClr>
                </a:solidFill>
                <a:latin typeface="+mn-lt"/>
                <a:ea typeface="ＭＳ Ｐゴシック" pitchFamily="-32" charset="-128"/>
              </a:defRPr>
            </a:lvl1pPr>
          </a:lstStyle>
          <a:p>
            <a:pPr lvl="0" algn="l"/>
            <a:fld id="{55A2B6FE-016A-4C15-8F97-A10BEAFB16E9}" type="slidenum">
              <a:rPr lang="en-US" sz="1000" b="0" smtClean="0">
                <a:solidFill>
                  <a:schemeClr val="tx2">
                    <a:lumMod val="60000"/>
                    <a:lumOff val="40000"/>
                  </a:schemeClr>
                </a:solidFill>
              </a:rPr>
              <a:pPr lvl="0" algn="l"/>
              <a:t>‹#›</a:t>
            </a:fld>
            <a:endParaRPr lang="en-US" sz="1000" b="0" dirty="0">
              <a:solidFill>
                <a:schemeClr val="tx2">
                  <a:lumMod val="60000"/>
                  <a:lumOff val="40000"/>
                </a:schemeClr>
              </a:solidFill>
            </a:endParaRPr>
          </a:p>
        </p:txBody>
      </p:sp>
      <p:pic>
        <p:nvPicPr>
          <p:cNvPr id="1026"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7175210" y="6333411"/>
            <a:ext cx="1831960"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32"/>
          <p:cNvSpPr>
            <a:spLocks noChangeArrowheads="1"/>
          </p:cNvSpPr>
          <p:nvPr/>
        </p:nvSpPr>
        <p:spPr bwMode="auto">
          <a:xfrm>
            <a:off x="0" y="838200"/>
            <a:ext cx="9144000" cy="152400"/>
          </a:xfrm>
          <a:prstGeom prst="rect">
            <a:avLst/>
          </a:prstGeom>
          <a:solidFill>
            <a:schemeClr val="accent2"/>
          </a:solidFill>
          <a:ln>
            <a:noFill/>
          </a:ln>
        </p:spPr>
        <p:txBody>
          <a:bodyPr wrap="none" anchor="ctr"/>
          <a:lstStyle/>
          <a:p>
            <a:endParaRPr lang="en-US"/>
          </a:p>
        </p:txBody>
      </p:sp>
    </p:spTree>
    <p:extLst>
      <p:ext uri="{BB962C8B-B14F-4D97-AF65-F5344CB8AC3E}">
        <p14:creationId xmlns:p14="http://schemas.microsoft.com/office/powerpoint/2010/main" val="3158250566"/>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ftr="0" dt="0"/>
  <p:txStyles>
    <p:titleStyle>
      <a:lvl1pPr algn="l" rtl="0" eaLnBrk="1" fontAlgn="base" hangingPunct="1">
        <a:lnSpc>
          <a:spcPts val="2800"/>
        </a:lnSpc>
        <a:spcBef>
          <a:spcPts val="400"/>
        </a:spcBef>
        <a:spcAft>
          <a:spcPct val="0"/>
        </a:spcAft>
        <a:defRPr sz="2800">
          <a:solidFill>
            <a:schemeClr val="bg1"/>
          </a:solidFill>
          <a:latin typeface="+mj-lt"/>
          <a:ea typeface="+mj-ea"/>
          <a:cs typeface="ＭＳ Ｐゴシック" charset="0"/>
        </a:defRPr>
      </a:lvl1pPr>
      <a:lvl2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2pPr>
      <a:lvl3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3pPr>
      <a:lvl4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4pPr>
      <a:lvl5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pitchFamily="-32" charset="-128"/>
        </a:defRPr>
      </a:lvl6pPr>
      <a:lvl7pPr marL="914400" algn="l" rtl="0" eaLnBrk="1" fontAlgn="base" hangingPunct="1">
        <a:spcBef>
          <a:spcPct val="0"/>
        </a:spcBef>
        <a:spcAft>
          <a:spcPct val="0"/>
        </a:spcAft>
        <a:defRPr sz="3200">
          <a:solidFill>
            <a:schemeClr val="tx2"/>
          </a:solidFill>
          <a:latin typeface="Arial" charset="0"/>
          <a:ea typeface="ＭＳ Ｐゴシック" pitchFamily="-32" charset="-128"/>
        </a:defRPr>
      </a:lvl7pPr>
      <a:lvl8pPr marL="1371600" algn="l" rtl="0" eaLnBrk="1" fontAlgn="base" hangingPunct="1">
        <a:spcBef>
          <a:spcPct val="0"/>
        </a:spcBef>
        <a:spcAft>
          <a:spcPct val="0"/>
        </a:spcAft>
        <a:defRPr sz="3200">
          <a:solidFill>
            <a:schemeClr val="tx2"/>
          </a:solidFill>
          <a:latin typeface="Arial" charset="0"/>
          <a:ea typeface="ＭＳ Ｐゴシック" pitchFamily="-32" charset="-128"/>
        </a:defRPr>
      </a:lvl8pPr>
      <a:lvl9pPr marL="1828800" algn="l" rtl="0" eaLnBrk="1" fontAlgn="base" hangingPunct="1">
        <a:spcBef>
          <a:spcPct val="0"/>
        </a:spcBef>
        <a:spcAft>
          <a:spcPct val="0"/>
        </a:spcAft>
        <a:defRPr sz="3200">
          <a:solidFill>
            <a:schemeClr val="tx2"/>
          </a:solidFill>
          <a:latin typeface="Arial" charset="0"/>
          <a:ea typeface="ＭＳ Ｐゴシック" pitchFamily="-32" charset="-128"/>
        </a:defRPr>
      </a:lvl9pPr>
    </p:titleStyle>
    <p:bodyStyle>
      <a:lvl1pPr marL="284163" indent="-284163" algn="l" rtl="0" eaLnBrk="1" fontAlgn="base" hangingPunct="1">
        <a:spcBef>
          <a:spcPts val="1176"/>
        </a:spcBef>
        <a:spcAft>
          <a:spcPct val="0"/>
        </a:spcAft>
        <a:buClr>
          <a:schemeClr val="accent2"/>
        </a:buClr>
        <a:buFont typeface="Wingdings" charset="2"/>
        <a:buChar char="§"/>
        <a:defRPr sz="2400">
          <a:solidFill>
            <a:schemeClr val="accent1"/>
          </a:solidFill>
          <a:latin typeface="+mn-lt"/>
          <a:ea typeface="+mn-ea"/>
          <a:cs typeface="ＭＳ Ｐゴシック" charset="0"/>
        </a:defRPr>
      </a:lvl1pPr>
      <a:lvl2pPr marL="739775" indent="-282575" algn="l" rtl="0" eaLnBrk="1" fontAlgn="base" hangingPunct="1">
        <a:spcBef>
          <a:spcPts val="1080"/>
        </a:spcBef>
        <a:spcAft>
          <a:spcPct val="0"/>
        </a:spcAft>
        <a:buClr>
          <a:schemeClr val="bg2"/>
        </a:buClr>
        <a:buFont typeface="Wingdings" charset="2"/>
        <a:buChar char="§"/>
        <a:defRPr sz="2000">
          <a:solidFill>
            <a:schemeClr val="accent1"/>
          </a:solidFill>
          <a:latin typeface="+mn-lt"/>
          <a:ea typeface="+mn-ea"/>
        </a:defRPr>
      </a:lvl2pPr>
      <a:lvl3pPr marL="1143000" indent="-228600" algn="l" rtl="0" eaLnBrk="1" fontAlgn="base" hangingPunct="1">
        <a:spcBef>
          <a:spcPct val="20000"/>
        </a:spcBef>
        <a:spcAft>
          <a:spcPct val="0"/>
        </a:spcAft>
        <a:buClr>
          <a:schemeClr val="accent2"/>
        </a:buClr>
        <a:buFont typeface="Arial" pitchFamily="34" charset="0"/>
        <a:buChar char="–"/>
        <a:defRPr sz="1600">
          <a:solidFill>
            <a:schemeClr val="accent1"/>
          </a:solidFill>
          <a:latin typeface="+mn-lt"/>
          <a:ea typeface="+mn-ea"/>
        </a:defRPr>
      </a:lvl3pPr>
      <a:lvl4pPr marL="1600200" indent="-228600" algn="l" rtl="0" eaLnBrk="1" fontAlgn="base" hangingPunct="1">
        <a:spcBef>
          <a:spcPct val="20000"/>
        </a:spcBef>
        <a:spcAft>
          <a:spcPct val="0"/>
        </a:spcAft>
        <a:buChar char="–"/>
        <a:defRPr sz="1400" b="1">
          <a:solidFill>
            <a:schemeClr val="accent1"/>
          </a:solidFill>
          <a:latin typeface="+mn-lt"/>
          <a:ea typeface="+mn-ea"/>
        </a:defRPr>
      </a:lvl4pPr>
      <a:lvl5pPr marL="1828800" algn="l" rtl="0" eaLnBrk="1" fontAlgn="base" hangingPunct="1">
        <a:spcBef>
          <a:spcPct val="20000"/>
        </a:spcBef>
        <a:spcAft>
          <a:spcPct val="0"/>
        </a:spcAft>
        <a:defRPr sz="1400">
          <a:solidFill>
            <a:schemeClr val="accent1"/>
          </a:solidFill>
          <a:latin typeface="+mn-lt"/>
          <a:ea typeface="+mn-ea"/>
        </a:defRPr>
      </a:lvl5pPr>
      <a:lvl6pPr marL="2514600" indent="-228600" algn="l" rtl="0" eaLnBrk="1" fontAlgn="base" hangingPunct="1">
        <a:spcBef>
          <a:spcPct val="20000"/>
        </a:spcBef>
        <a:spcAft>
          <a:spcPct val="0"/>
        </a:spcAft>
        <a:buChar char="»"/>
        <a:defRPr sz="2200">
          <a:solidFill>
            <a:srgbClr val="333333"/>
          </a:solidFill>
          <a:latin typeface="+mn-lt"/>
          <a:ea typeface="+mn-ea"/>
        </a:defRPr>
      </a:lvl6pPr>
      <a:lvl7pPr marL="2971800" indent="-228600" algn="l" rtl="0" eaLnBrk="1" fontAlgn="base" hangingPunct="1">
        <a:spcBef>
          <a:spcPct val="20000"/>
        </a:spcBef>
        <a:spcAft>
          <a:spcPct val="0"/>
        </a:spcAft>
        <a:buChar char="»"/>
        <a:defRPr sz="2200">
          <a:solidFill>
            <a:srgbClr val="333333"/>
          </a:solidFill>
          <a:latin typeface="+mn-lt"/>
          <a:ea typeface="+mn-ea"/>
        </a:defRPr>
      </a:lvl7pPr>
      <a:lvl8pPr marL="3429000" indent="-228600" algn="l" rtl="0" eaLnBrk="1" fontAlgn="base" hangingPunct="1">
        <a:spcBef>
          <a:spcPct val="20000"/>
        </a:spcBef>
        <a:spcAft>
          <a:spcPct val="0"/>
        </a:spcAft>
        <a:buChar char="»"/>
        <a:defRPr sz="2200">
          <a:solidFill>
            <a:srgbClr val="333333"/>
          </a:solidFill>
          <a:latin typeface="+mn-lt"/>
          <a:ea typeface="+mn-ea"/>
        </a:defRPr>
      </a:lvl8pPr>
      <a:lvl9pPr marL="3886200" indent="-228600" algn="l" rtl="0" eaLnBrk="1" fontAlgn="base" hangingPunct="1">
        <a:spcBef>
          <a:spcPct val="20000"/>
        </a:spcBef>
        <a:spcAft>
          <a:spcPct val="0"/>
        </a:spcAft>
        <a:buChar char="»"/>
        <a:defRPr sz="22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BG.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6464300"/>
            <a:ext cx="9144000" cy="41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descr="EMMbottom.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 y="184152"/>
            <a:ext cx="9148763" cy="99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392280" y="235062"/>
            <a:ext cx="8294687" cy="89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506424" y="1591734"/>
            <a:ext cx="8180387" cy="454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 name="Slide Number Placeholder 5"/>
          <p:cNvSpPr>
            <a:spLocks noGrp="1"/>
          </p:cNvSpPr>
          <p:nvPr>
            <p:ph type="sldNum" sz="quarter" idx="4"/>
          </p:nvPr>
        </p:nvSpPr>
        <p:spPr>
          <a:xfrm>
            <a:off x="6553208" y="6470762"/>
            <a:ext cx="2511425" cy="402167"/>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chemeClr val="bg1"/>
                </a:solidFill>
                <a:latin typeface="Arial" pitchFamily="34" charset="0"/>
                <a:cs typeface="Arial" pitchFamily="34" charset="0"/>
              </a:defRPr>
            </a:lvl1pPr>
          </a:lstStyle>
          <a:p>
            <a:pPr defTabSz="457200" fontAlgn="base">
              <a:spcBef>
                <a:spcPct val="0"/>
              </a:spcBef>
              <a:spcAft>
                <a:spcPct val="0"/>
              </a:spcAft>
              <a:defRPr/>
            </a:pPr>
            <a:fld id="{D15D0FF0-DEE3-4998-8013-04A6AFABFDF5}" type="slidenum">
              <a:rPr lang="en-US" altLang="en-US">
                <a:solidFill>
                  <a:prstClr val="white"/>
                </a:solidFill>
                <a:ea typeface="Geneva" pitchFamily="127" charset="-128"/>
              </a:rPr>
              <a:pPr defTabSz="457200" fontAlgn="base">
                <a:spcBef>
                  <a:spcPct val="0"/>
                </a:spcBef>
                <a:spcAft>
                  <a:spcPct val="0"/>
                </a:spcAft>
                <a:defRPr/>
              </a:pPr>
              <a:t>‹#›</a:t>
            </a:fld>
            <a:endParaRPr lang="en-US" altLang="en-US">
              <a:solidFill>
                <a:prstClr val="white"/>
              </a:solidFill>
              <a:ea typeface="Geneva" pitchFamily="127" charset="-128"/>
            </a:endParaRPr>
          </a:p>
        </p:txBody>
      </p:sp>
      <p:pic>
        <p:nvPicPr>
          <p:cNvPr id="2055" name="Picture 10" descr="color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10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 descr="WHITEribbon.ai"/>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600" y="414978"/>
            <a:ext cx="1252538" cy="74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25720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hdr="0" ftr="0" dt="0"/>
  <p:txStyles>
    <p:titleStyle>
      <a:lvl1pPr algn="l" defTabSz="457200" rtl="0" eaLnBrk="1" fontAlgn="base" hangingPunct="1">
        <a:spcBef>
          <a:spcPct val="0"/>
        </a:spcBef>
        <a:spcAft>
          <a:spcPct val="0"/>
        </a:spcAft>
        <a:defRPr sz="3800" kern="1200">
          <a:solidFill>
            <a:schemeClr val="bg1"/>
          </a:solidFill>
          <a:latin typeface="Arial"/>
          <a:ea typeface="Geneva" charset="0"/>
          <a:cs typeface="Arial"/>
        </a:defRPr>
      </a:lvl1pPr>
      <a:lvl2pPr algn="l" defTabSz="457200" rtl="0" eaLnBrk="1" fontAlgn="base" hangingPunct="1">
        <a:spcBef>
          <a:spcPct val="0"/>
        </a:spcBef>
        <a:spcAft>
          <a:spcPct val="0"/>
        </a:spcAft>
        <a:defRPr sz="3800">
          <a:solidFill>
            <a:schemeClr val="bg1"/>
          </a:solidFill>
          <a:latin typeface="Arial" charset="0"/>
          <a:ea typeface="Geneva" charset="0"/>
          <a:cs typeface="Arial" pitchFamily="34" charset="0"/>
        </a:defRPr>
      </a:lvl2pPr>
      <a:lvl3pPr algn="l" defTabSz="457200" rtl="0" eaLnBrk="1" fontAlgn="base" hangingPunct="1">
        <a:spcBef>
          <a:spcPct val="0"/>
        </a:spcBef>
        <a:spcAft>
          <a:spcPct val="0"/>
        </a:spcAft>
        <a:defRPr sz="3800">
          <a:solidFill>
            <a:schemeClr val="bg1"/>
          </a:solidFill>
          <a:latin typeface="Arial" charset="0"/>
          <a:ea typeface="Geneva" charset="0"/>
          <a:cs typeface="Arial" pitchFamily="34" charset="0"/>
        </a:defRPr>
      </a:lvl3pPr>
      <a:lvl4pPr algn="l" defTabSz="457200" rtl="0" eaLnBrk="1" fontAlgn="base" hangingPunct="1">
        <a:spcBef>
          <a:spcPct val="0"/>
        </a:spcBef>
        <a:spcAft>
          <a:spcPct val="0"/>
        </a:spcAft>
        <a:defRPr sz="3800">
          <a:solidFill>
            <a:schemeClr val="bg1"/>
          </a:solidFill>
          <a:latin typeface="Arial" charset="0"/>
          <a:ea typeface="Geneva" charset="0"/>
          <a:cs typeface="Arial" pitchFamily="34" charset="0"/>
        </a:defRPr>
      </a:lvl4pPr>
      <a:lvl5pPr algn="l" defTabSz="457200" rtl="0" eaLnBrk="1" fontAlgn="base" hangingPunct="1">
        <a:spcBef>
          <a:spcPct val="0"/>
        </a:spcBef>
        <a:spcAft>
          <a:spcPct val="0"/>
        </a:spcAft>
        <a:defRPr sz="3800">
          <a:solidFill>
            <a:schemeClr val="bg1"/>
          </a:solidFill>
          <a:latin typeface="Arial" charset="0"/>
          <a:ea typeface="Geneva" charset="0"/>
          <a:cs typeface="Arial" pitchFamily="34" charset="0"/>
        </a:defRPr>
      </a:lvl5pPr>
      <a:lvl6pPr marL="457200" algn="l" defTabSz="457200" rtl="0" eaLnBrk="1" fontAlgn="base" hangingPunct="1">
        <a:spcBef>
          <a:spcPct val="0"/>
        </a:spcBef>
        <a:spcAft>
          <a:spcPct val="0"/>
        </a:spcAft>
        <a:defRPr sz="3800">
          <a:solidFill>
            <a:schemeClr val="bg1"/>
          </a:solidFill>
          <a:latin typeface="Arial" charset="0"/>
          <a:ea typeface="Geneva" charset="0"/>
        </a:defRPr>
      </a:lvl6pPr>
      <a:lvl7pPr marL="914400" algn="l" defTabSz="457200" rtl="0" eaLnBrk="1" fontAlgn="base" hangingPunct="1">
        <a:spcBef>
          <a:spcPct val="0"/>
        </a:spcBef>
        <a:spcAft>
          <a:spcPct val="0"/>
        </a:spcAft>
        <a:defRPr sz="3800">
          <a:solidFill>
            <a:schemeClr val="bg1"/>
          </a:solidFill>
          <a:latin typeface="Arial" charset="0"/>
          <a:ea typeface="Geneva" charset="0"/>
        </a:defRPr>
      </a:lvl7pPr>
      <a:lvl8pPr marL="1371600" algn="l" defTabSz="457200" rtl="0" eaLnBrk="1" fontAlgn="base" hangingPunct="1">
        <a:spcBef>
          <a:spcPct val="0"/>
        </a:spcBef>
        <a:spcAft>
          <a:spcPct val="0"/>
        </a:spcAft>
        <a:defRPr sz="3800">
          <a:solidFill>
            <a:schemeClr val="bg1"/>
          </a:solidFill>
          <a:latin typeface="Arial" charset="0"/>
          <a:ea typeface="Geneva" charset="0"/>
        </a:defRPr>
      </a:lvl8pPr>
      <a:lvl9pPr marL="1828800" algn="l" defTabSz="457200" rtl="0" eaLnBrk="1" fontAlgn="base" hangingPunct="1">
        <a:spcBef>
          <a:spcPct val="0"/>
        </a:spcBef>
        <a:spcAft>
          <a:spcPct val="0"/>
        </a:spcAft>
        <a:defRPr sz="3800">
          <a:solidFill>
            <a:schemeClr val="bg1"/>
          </a:solidFill>
          <a:latin typeface="Arial" charset="0"/>
          <a:ea typeface="Geneva" charset="0"/>
        </a:defRPr>
      </a:lvl9pPr>
    </p:titleStyle>
    <p:bodyStyle>
      <a:lvl1pPr marL="73025" indent="-228600" algn="l" defTabSz="457200" rtl="0" eaLnBrk="1" fontAlgn="base" hangingPunct="1">
        <a:spcBef>
          <a:spcPts val="600"/>
        </a:spcBef>
        <a:spcAft>
          <a:spcPct val="0"/>
        </a:spcAft>
        <a:buClr>
          <a:schemeClr val="tx2"/>
        </a:buClr>
        <a:buSzPct val="71000"/>
        <a:buFont typeface="Arial" pitchFamily="34" charset="0"/>
        <a:buChar char="•"/>
        <a:defRPr sz="3200" kern="1200">
          <a:solidFill>
            <a:schemeClr val="tx1"/>
          </a:solidFill>
          <a:latin typeface="Arial"/>
          <a:ea typeface="Geneva" charset="0"/>
          <a:cs typeface="Arial"/>
        </a:defRPr>
      </a:lvl1pPr>
      <a:lvl2pPr marL="742950" indent="-285750" algn="l" defTabSz="457200" rtl="0" eaLnBrk="1" fontAlgn="base" hangingPunct="1">
        <a:spcBef>
          <a:spcPct val="20000"/>
        </a:spcBef>
        <a:spcAft>
          <a:spcPct val="0"/>
        </a:spcAft>
        <a:buClr>
          <a:srgbClr val="00B4EF"/>
        </a:buClr>
        <a:buSzPct val="80000"/>
        <a:buFont typeface="Arial" pitchFamily="34" charset="0"/>
        <a:buChar char="–"/>
        <a:defRPr sz="2800" kern="1200">
          <a:solidFill>
            <a:schemeClr val="tx1"/>
          </a:solidFill>
          <a:latin typeface="Arial"/>
          <a:ea typeface="Geneva" charset="0"/>
          <a:cs typeface="Arial"/>
        </a:defRPr>
      </a:lvl2pPr>
      <a:lvl3pPr marL="1143000" indent="-228600" algn="l" defTabSz="457200" rtl="0" eaLnBrk="1" fontAlgn="base" hangingPunct="1">
        <a:spcBef>
          <a:spcPct val="20000"/>
        </a:spcBef>
        <a:spcAft>
          <a:spcPct val="0"/>
        </a:spcAft>
        <a:buClr>
          <a:schemeClr val="accent1"/>
        </a:buClr>
        <a:buSzPct val="80000"/>
        <a:buFont typeface="Arial" pitchFamily="34" charset="0"/>
        <a:buChar char="•"/>
        <a:defRPr sz="2400" kern="1200">
          <a:solidFill>
            <a:schemeClr val="tx1"/>
          </a:solidFill>
          <a:latin typeface="Arial"/>
          <a:ea typeface="Geneva" charset="0"/>
          <a:cs typeface="Arial"/>
        </a:defRPr>
      </a:lvl3pPr>
      <a:lvl4pPr marL="1600200" indent="-228600" algn="l" defTabSz="457200" rtl="0" eaLnBrk="1" fontAlgn="base" hangingPunct="1">
        <a:spcBef>
          <a:spcPct val="20000"/>
        </a:spcBef>
        <a:spcAft>
          <a:spcPct val="0"/>
        </a:spcAft>
        <a:buClr>
          <a:srgbClr val="FDBE3E"/>
        </a:buClr>
        <a:buSzPct val="80000"/>
        <a:buFont typeface="Arial" pitchFamily="34" charset="0"/>
        <a:buChar char="–"/>
        <a:defRPr sz="2000" kern="1200">
          <a:solidFill>
            <a:schemeClr val="tx1"/>
          </a:solidFill>
          <a:latin typeface="Arial"/>
          <a:ea typeface="Geneva" charset="0"/>
          <a:cs typeface="Arial"/>
        </a:defRPr>
      </a:lvl4pPr>
      <a:lvl5pPr marL="2057400" indent="-228600" algn="l" defTabSz="457200" rtl="0" eaLnBrk="1" fontAlgn="base" hangingPunct="1">
        <a:spcBef>
          <a:spcPct val="20000"/>
        </a:spcBef>
        <a:spcAft>
          <a:spcPct val="0"/>
        </a:spcAft>
        <a:buClr>
          <a:schemeClr val="accent2"/>
        </a:buClr>
        <a:buSzPct val="80000"/>
        <a:buFont typeface="Arial" pitchFamily="34" charset="0"/>
        <a:buChar char="•"/>
        <a:defRPr sz="2000" kern="1200">
          <a:solidFill>
            <a:schemeClr val="tx1"/>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D32D5-46F9-4700-8A40-0455CAA72033}" type="datetimeFigureOut">
              <a:rPr lang="en-US" smtClean="0"/>
              <a:t>1/10/2024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68907-556C-4912-A5E2-9E3A78F60BF0}" type="slidenum">
              <a:rPr lang="en-US" smtClean="0"/>
              <a:t>‹#›</a:t>
            </a:fld>
            <a:endParaRPr lang="en-US"/>
          </a:p>
        </p:txBody>
      </p:sp>
    </p:spTree>
    <p:extLst>
      <p:ext uri="{BB962C8B-B14F-4D97-AF65-F5344CB8AC3E}">
        <p14:creationId xmlns:p14="http://schemas.microsoft.com/office/powerpoint/2010/main" val="2146805447"/>
      </p:ext>
    </p:extLst>
  </p:cSld>
  <p:clrMap bg1="lt1" tx1="dk1" bg2="lt2" tx2="dk2" accent1="accent1" accent2="accent2" accent3="accent3" accent4="accent4" accent5="accent5" accent6="accent6" hlink="hlink" folHlink="folHlink"/>
  <p:sldLayoutIdLst>
    <p:sldLayoutId id="2147483693" r:id="rId1"/>
    <p:sldLayoutId id="214748369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hyperlink" Target="https://www.youtube.com/watch?v=JntB4ah4cF8%20" TargetMode="Externa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5.xml"/><Relationship Id="rId5" Type="http://schemas.openxmlformats.org/officeDocument/2006/relationships/hyperlink" Target="https://www.youtube.com/watch?v=JntB4ah4cF8%20" TargetMode="Externa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16.JPG"/><Relationship Id="rId5" Type="http://schemas.openxmlformats.org/officeDocument/2006/relationships/hyperlink" Target="https://vimeo.com/92755069" TargetMode="Externa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5.xml"/><Relationship Id="rId5" Type="http://schemas.openxmlformats.org/officeDocument/2006/relationships/hyperlink" Target="https://vimeo.com/92755069" TargetMode="Externa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hyperlink" Target="https://vimeo.com/92755069" TargetMode="Externa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5.xml"/><Relationship Id="rId5" Type="http://schemas.openxmlformats.org/officeDocument/2006/relationships/hyperlink" Target="https://vimeo.com/92755069" TargetMode="Externa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5.xml"/><Relationship Id="rId5" Type="http://schemas.openxmlformats.org/officeDocument/2006/relationships/hyperlink" Target="https://vimeo.com/92755069" TargetMode="Externa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5.xml"/><Relationship Id="rId5" Type="http://schemas.openxmlformats.org/officeDocument/2006/relationships/hyperlink" Target="https://vimeo.com/92755069" TargetMode="Externa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vimeo.com/464407220" TargetMode="External"/><Relationship Id="rId3" Type="http://schemas.openxmlformats.org/officeDocument/2006/relationships/image" Target="../media/image11.png"/><Relationship Id="rId7" Type="http://schemas.openxmlformats.org/officeDocument/2006/relationships/hyperlink" Target="https://vimeo.com/464403017" TargetMode="External"/><Relationship Id="rId2" Type="http://schemas.openxmlformats.org/officeDocument/2006/relationships/notesSlide" Target="../notesSlides/notesSlide27.xml"/><Relationship Id="rId1" Type="http://schemas.openxmlformats.org/officeDocument/2006/relationships/slideLayout" Target="../slideLayouts/slideLayout25.xml"/><Relationship Id="rId6" Type="http://schemas.openxmlformats.org/officeDocument/2006/relationships/hyperlink" Target="https://vimeo.com/92755737" TargetMode="External"/><Relationship Id="rId5" Type="http://schemas.openxmlformats.org/officeDocument/2006/relationships/hyperlink" Target="https://www.youtube.com/watch?v=NnQ1r_nuuXw" TargetMode="Externa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2.png"/><Relationship Id="rId4" Type="http://schemas.openxmlformats.org/officeDocument/2006/relationships/image" Target="file://localhost/Users/administrator/Desktop/ysm%20project%20directing%20change%20program%20/signature:mark%20logo%202014/camera2014.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file://localhost/Users/administrator/Desktop/ysm%20project%20directing%20change%20program%20/signature:mark%20logo%202014/camera2014.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file://localhost/Users/administrator/Desktop/ysm%20project%20directing%20change%20program%20/signature:mark%20logo%202014/camera2014.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file://localhost/Users/administrator/Desktop/ysm%20project%20directing%20change%20program%20/signature:mark%20logo%202014/camera2014.png"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4654550" y="4395788"/>
            <a:ext cx="427672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7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3D3D3D"/>
                </a:solidFill>
                <a:effectLst/>
                <a:uLnTx/>
                <a:uFillTx/>
                <a:latin typeface="Calibri" pitchFamily="34" charset="0"/>
                <a:ea typeface="MS PGothic" pitchFamily="34" charset="-128"/>
                <a:cs typeface="+mn-cs"/>
              </a:rPr>
              <a:t>		 </a:t>
            </a:r>
          </a:p>
        </p:txBody>
      </p:sp>
      <p:sp>
        <p:nvSpPr>
          <p:cNvPr id="5123" name="TextBox 3"/>
          <p:cNvSpPr txBox="1">
            <a:spLocks noChangeArrowheads="1"/>
          </p:cNvSpPr>
          <p:nvPr/>
        </p:nvSpPr>
        <p:spPr bwMode="auto">
          <a:xfrm>
            <a:off x="5988050" y="5157788"/>
            <a:ext cx="29432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3D3D3D"/>
                </a:solidFill>
                <a:effectLst/>
                <a:uLnTx/>
                <a:uFillTx/>
                <a:latin typeface="Calibri" panose="020F0502020204030204" pitchFamily="34" charset="0"/>
                <a:ea typeface="MS PGothic" panose="020B0600070205080204" pitchFamily="34" charset="-128"/>
                <a:cs typeface="+mn-cs"/>
              </a:rPr>
              <a:t>DEADLINE: </a:t>
            </a:r>
            <a:br>
              <a:rPr kumimoji="0" lang="en-US" altLang="en-US" sz="3200" b="1" i="0" u="none" strike="noStrike" kern="1200" cap="none" spc="0" normalizeH="0" baseline="0" noProof="0">
                <a:ln>
                  <a:noFill/>
                </a:ln>
                <a:solidFill>
                  <a:srgbClr val="3D3D3D"/>
                </a:solidFill>
                <a:effectLst/>
                <a:uLnTx/>
                <a:uFillTx/>
                <a:latin typeface="Calibri" panose="020F0502020204030204" pitchFamily="34" charset="0"/>
                <a:ea typeface="MS PGothic" panose="020B0600070205080204" pitchFamily="34" charset="-128"/>
                <a:cs typeface="+mn-cs"/>
              </a:rPr>
            </a:br>
            <a:r>
              <a:rPr kumimoji="0" lang="en-US" altLang="en-US" sz="3200" b="1" i="0" u="none" strike="noStrike" kern="1200" cap="none" spc="0" normalizeH="0" baseline="0" noProof="0">
                <a:ln>
                  <a:noFill/>
                </a:ln>
                <a:solidFill>
                  <a:srgbClr val="3D3D3D"/>
                </a:solidFill>
                <a:effectLst/>
                <a:uLnTx/>
                <a:uFillTx/>
                <a:latin typeface="Calibri" panose="020F0502020204030204" pitchFamily="34" charset="0"/>
                <a:ea typeface="MS PGothic" panose="020B0600070205080204" pitchFamily="34" charset="-128"/>
                <a:cs typeface="+mn-cs"/>
              </a:rPr>
              <a:t>March 1,2016</a:t>
            </a:r>
          </a:p>
        </p:txBody>
      </p:sp>
      <p:sp>
        <p:nvSpPr>
          <p:cNvPr id="5124" name="Rectangle 3"/>
          <p:cNvSpPr>
            <a:spLocks noChangeArrowheads="1"/>
          </p:cNvSpPr>
          <p:nvPr/>
        </p:nvSpPr>
        <p:spPr bwMode="auto">
          <a:xfrm>
            <a:off x="1238250" y="6049963"/>
            <a:ext cx="280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www.DirectingChange.org</a:t>
            </a:r>
          </a:p>
        </p:txBody>
      </p:sp>
      <p:sp>
        <p:nvSpPr>
          <p:cNvPr id="5125" name="Rectangle 3"/>
          <p:cNvSpPr>
            <a:spLocks noChangeArrowheads="1"/>
          </p:cNvSpPr>
          <p:nvPr/>
        </p:nvSpPr>
        <p:spPr bwMode="auto">
          <a:xfrm>
            <a:off x="1238250" y="215900"/>
            <a:ext cx="28035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School Based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Suicide Prevention: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An Overview</a:t>
            </a:r>
          </a:p>
        </p:txBody>
      </p:sp>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53" y="-77842"/>
            <a:ext cx="9200753" cy="710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BB69B05-0557-8E4F-A834-E5B3D802F270}"/>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BFB7541-91CC-47E2-A545-A68B5C0BAE76}"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TextBox 11">
            <a:extLst>
              <a:ext uri="{FF2B5EF4-FFF2-40B4-BE49-F238E27FC236}">
                <a16:creationId xmlns:a16="http://schemas.microsoft.com/office/drawing/2014/main" id="{239E85DC-D152-AFF4-D86F-6425B4778150}"/>
              </a:ext>
            </a:extLst>
          </p:cNvPr>
          <p:cNvSpPr txBox="1"/>
          <p:nvPr/>
        </p:nvSpPr>
        <p:spPr>
          <a:xfrm>
            <a:off x="1022530" y="214300"/>
            <a:ext cx="3019245" cy="2292626"/>
          </a:xfrm>
          <a:prstGeom prst="rect">
            <a:avLst/>
          </a:prstGeom>
        </p:spPr>
        <p:txBody>
          <a:bodyPr wrap="square" rtlCol="0">
            <a:normAutofit/>
          </a:bodyPr>
          <a:lstStyle/>
          <a:p>
            <a:pPr algn="ctr" eaLnBrk="1" hangingPunct="1">
              <a:spcBef>
                <a:spcPct val="0"/>
              </a:spcBef>
              <a:buFontTx/>
              <a:buNone/>
            </a:pPr>
            <a:r>
              <a:rPr lang="en-US" altLang="en-US" sz="3200" b="1" dirty="0">
                <a:solidFill>
                  <a:schemeClr val="bg1"/>
                </a:solidFill>
              </a:rPr>
              <a:t>Suicide Prevention Lesson Plan</a:t>
            </a:r>
          </a:p>
        </p:txBody>
      </p:sp>
    </p:spTree>
    <p:extLst>
      <p:ext uri="{BB962C8B-B14F-4D97-AF65-F5344CB8AC3E}">
        <p14:creationId xmlns:p14="http://schemas.microsoft.com/office/powerpoint/2010/main" val="2207941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The more you know</a:t>
            </a: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8" y="1612177"/>
            <a:ext cx="8665098" cy="4093428"/>
          </a:xfrm>
          <a:prstGeom prst="rect">
            <a:avLst/>
          </a:prstGeom>
          <a:noFill/>
        </p:spPr>
        <p:txBody>
          <a:bodyPr wrap="square" rtlCol="0">
            <a:spAutoFit/>
          </a:bodyPr>
          <a:lstStyle/>
          <a:p>
            <a:pPr marL="0" indent="0" eaLnBrk="1" hangingPunct="1">
              <a:buFont typeface="Arial" panose="020B0604020202020204" pitchFamily="34" charset="0"/>
              <a:buNone/>
              <a:defRPr/>
            </a:pPr>
            <a:r>
              <a:rPr lang="en-US" altLang="en-US" sz="2400" dirty="0"/>
              <a:t>Youth know more about what is going on in their friends</a:t>
            </a:r>
            <a:r>
              <a:rPr lang="ja-JP" altLang="en-US" sz="2400" dirty="0"/>
              <a:t>’</a:t>
            </a:r>
            <a:r>
              <a:rPr lang="en-US" altLang="ja-JP" sz="2400" dirty="0"/>
              <a:t> lives than anyone else.</a:t>
            </a:r>
          </a:p>
          <a:p>
            <a:pPr eaLnBrk="1" hangingPunct="1">
              <a:defRPr/>
            </a:pPr>
            <a:endParaRPr lang="en-US" altLang="en-US" sz="1400" dirty="0"/>
          </a:p>
          <a:p>
            <a:pPr eaLnBrk="1" hangingPunct="1">
              <a:defRPr/>
            </a:pPr>
            <a:r>
              <a:rPr lang="en-US" altLang="en-US" sz="2400" dirty="0"/>
              <a:t>This puts you in the best position to know if one of your friends needs help. </a:t>
            </a:r>
          </a:p>
          <a:p>
            <a:pPr marL="57150" indent="0" eaLnBrk="1" hangingPunct="1">
              <a:buFont typeface="Arial" panose="020B0604020202020204" pitchFamily="34" charset="0"/>
              <a:buNone/>
              <a:defRPr/>
            </a:pPr>
            <a:endParaRPr lang="en-US" altLang="en-US" sz="2400" dirty="0"/>
          </a:p>
          <a:p>
            <a:pPr eaLnBrk="1" hangingPunct="1">
              <a:defRPr/>
            </a:pPr>
            <a:r>
              <a:rPr lang="en-US" altLang="en-US" sz="2400" dirty="0"/>
              <a:t>People </a:t>
            </a:r>
            <a:r>
              <a:rPr lang="en-US" altLang="en-US" sz="2400" b="1" dirty="0">
                <a:solidFill>
                  <a:schemeClr val="accent2"/>
                </a:solidFill>
              </a:rPr>
              <a:t>need to know</a:t>
            </a:r>
            <a:r>
              <a:rPr lang="en-US" altLang="en-US" sz="2400" b="1" dirty="0"/>
              <a:t> </a:t>
            </a:r>
            <a:r>
              <a:rPr lang="en-US" altLang="en-US" sz="2400" dirty="0"/>
              <a:t>what to look for and </a:t>
            </a:r>
            <a:r>
              <a:rPr lang="en-US" altLang="en-US" sz="2400" b="1" dirty="0">
                <a:solidFill>
                  <a:schemeClr val="accent2"/>
                </a:solidFill>
              </a:rPr>
              <a:t>what to do</a:t>
            </a:r>
            <a:r>
              <a:rPr lang="en-US" altLang="en-US" sz="2400" b="1" dirty="0"/>
              <a:t> </a:t>
            </a:r>
            <a:r>
              <a:rPr lang="en-US" altLang="en-US" sz="2400" dirty="0"/>
              <a:t>if one of their friends needs help. That is why it is so important for everyone to know the warning signs for suicide, and how to support a friend.</a:t>
            </a:r>
          </a:p>
          <a:p>
            <a:pPr lvl="1" eaLnBrk="1" hangingPunct="1">
              <a:defRPr/>
            </a:pPr>
            <a:endParaRPr lang="en-US" altLang="en-US" dirty="0"/>
          </a:p>
          <a:p>
            <a:pPr eaLnBrk="1" hangingPunct="1">
              <a:defRPr/>
            </a:pPr>
            <a:endParaRPr lang="en-US" altLang="en-US" dirty="0"/>
          </a:p>
          <a:p>
            <a:pPr eaLnBrk="1" hangingPunct="1">
              <a:defRPr/>
            </a:pPr>
            <a:endParaRPr lang="en-US" altLang="en-US"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2823741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Engage</a:t>
            </a: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11</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8" y="1612177"/>
            <a:ext cx="8665098" cy="1938992"/>
          </a:xfrm>
          <a:prstGeom prst="rect">
            <a:avLst/>
          </a:prstGeom>
          <a:noFill/>
        </p:spPr>
        <p:txBody>
          <a:bodyPr wrap="square" rtlCol="0">
            <a:spAutoFit/>
          </a:bodyPr>
          <a:lstStyle/>
          <a:p>
            <a:pPr marL="457200" indent="-457200" eaLnBrk="1" hangingPunct="1">
              <a:buFont typeface="Arial" panose="020B0604020202020204" pitchFamily="34" charset="0"/>
              <a:buAutoNum type="arabicParenR"/>
              <a:defRPr/>
            </a:pPr>
            <a:r>
              <a:rPr lang="en-US" altLang="en-US" sz="2400" dirty="0"/>
              <a:t>Ask students to suggest behaviors they might observe in a friend who may be thinking about suicide. Write their suggestions on the white board.</a:t>
            </a:r>
          </a:p>
          <a:p>
            <a:pPr marL="0" indent="0" eaLnBrk="1" hangingPunct="1">
              <a:buFont typeface="Arial" panose="020B0604020202020204" pitchFamily="34" charset="0"/>
              <a:buNone/>
              <a:defRPr/>
            </a:pPr>
            <a:endParaRPr lang="en-US" altLang="en-US" sz="2400" dirty="0"/>
          </a:p>
          <a:p>
            <a:pPr marL="0" indent="0" eaLnBrk="1" hangingPunct="1">
              <a:buFont typeface="Arial" panose="020B0604020202020204" pitchFamily="34" charset="0"/>
              <a:buNone/>
              <a:defRPr/>
            </a:pPr>
            <a:endParaRPr lang="en-US" altLang="en-US" sz="2400"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11</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2771865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400" dirty="0">
              <a:solidFill>
                <a:schemeClr val="bg1"/>
              </a:solidFill>
            </a:endParaRP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8" y="2458562"/>
            <a:ext cx="8665098" cy="1323439"/>
          </a:xfrm>
          <a:prstGeom prst="rect">
            <a:avLst/>
          </a:prstGeom>
          <a:noFill/>
        </p:spPr>
        <p:txBody>
          <a:bodyPr wrap="square" rtlCol="0">
            <a:spAutoFit/>
          </a:bodyPr>
          <a:lstStyle/>
          <a:p>
            <a:pPr algn="ctr" eaLnBrk="1" hangingPunct="1">
              <a:spcBef>
                <a:spcPct val="0"/>
              </a:spcBef>
              <a:buFont typeface="Arial" panose="020B0604020202020204" pitchFamily="34" charset="0"/>
              <a:buNone/>
            </a:pPr>
            <a:r>
              <a:rPr lang="en-US" altLang="en-US" sz="4000" b="1" u="sng" dirty="0"/>
              <a:t>Suicide Prevention: </a:t>
            </a:r>
          </a:p>
          <a:p>
            <a:pPr algn="ctr" eaLnBrk="1" hangingPunct="1">
              <a:spcBef>
                <a:spcPct val="0"/>
              </a:spcBef>
              <a:buFont typeface="Arial" panose="020B0604020202020204" pitchFamily="34" charset="0"/>
              <a:buNone/>
            </a:pPr>
            <a:r>
              <a:rPr lang="en-US" altLang="en-US" sz="4000" dirty="0"/>
              <a:t>Warning Signs and How to Help a Friend</a:t>
            </a: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1186701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Youth Warning Signs</a:t>
            </a: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8" y="1612177"/>
            <a:ext cx="8665098" cy="3046988"/>
          </a:xfrm>
          <a:prstGeom prst="rect">
            <a:avLst/>
          </a:prstGeom>
          <a:noFill/>
        </p:spPr>
        <p:txBody>
          <a:bodyPr wrap="square" rtlCol="0">
            <a:spAutoFit/>
          </a:bodyPr>
          <a:lstStyle/>
          <a:p>
            <a:pPr marL="455612" indent="-285750" eaLnBrk="1" hangingPunct="1">
              <a:defRPr/>
            </a:pPr>
            <a:r>
              <a:rPr lang="en-US" altLang="en-US" sz="2400" dirty="0"/>
              <a:t>Warning signs are indications that someone may be in danger of suicide, either immediately or in the near future.</a:t>
            </a:r>
          </a:p>
          <a:p>
            <a:pPr marL="455612" indent="-285750" eaLnBrk="1" hangingPunct="1">
              <a:defRPr/>
            </a:pPr>
            <a:endParaRPr lang="en-US" altLang="en-US" sz="2400" dirty="0"/>
          </a:p>
          <a:p>
            <a:pPr marL="169862" indent="0" eaLnBrk="1" hangingPunct="1">
              <a:buFont typeface="Arial" panose="020B0604020202020204" pitchFamily="34" charset="0"/>
              <a:buNone/>
              <a:defRPr/>
            </a:pPr>
            <a:endParaRPr lang="en-US" altLang="en-US" sz="2400" dirty="0"/>
          </a:p>
          <a:p>
            <a:pPr marL="455612" indent="-285750" eaLnBrk="1" hangingPunct="1">
              <a:defRPr/>
            </a:pPr>
            <a:r>
              <a:rPr lang="en-US" altLang="en-US" sz="2400" dirty="0"/>
              <a:t>Most people show one or more warning signs, so it is important to know the signs and take them seriously especially if a behavior is new or has increased and if it seems related to a painful event, loss, or change. </a:t>
            </a: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280946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Warning Signs</a:t>
            </a: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14</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8" y="1612177"/>
            <a:ext cx="8665098" cy="3539430"/>
          </a:xfrm>
          <a:prstGeom prst="rect">
            <a:avLst/>
          </a:prstGeom>
          <a:noFill/>
        </p:spPr>
        <p:txBody>
          <a:bodyPr wrap="square" rtlCol="0">
            <a:spAutoFit/>
          </a:bodyPr>
          <a:lstStyle/>
          <a:p>
            <a:pPr marL="855662" indent="-342900" eaLnBrk="1" hangingPunct="1">
              <a:buFont typeface="Arial" panose="020B0604020202020204" pitchFamily="34" charset="0"/>
              <a:buChar char="•"/>
              <a:defRPr/>
            </a:pPr>
            <a:r>
              <a:rPr lang="en-US" altLang="en-US" sz="2400" dirty="0"/>
              <a:t>Talking about or making plans for suicide.</a:t>
            </a:r>
          </a:p>
          <a:p>
            <a:pPr marL="512762" indent="-342900" eaLnBrk="1" hangingPunct="1">
              <a:buFont typeface="Arial" panose="020B0604020202020204" pitchFamily="34" charset="0"/>
              <a:buChar char="•"/>
              <a:defRPr/>
            </a:pPr>
            <a:r>
              <a:rPr lang="en-US" altLang="en-US" sz="2400" dirty="0"/>
              <a:t>Expressing hopelessness about the future.</a:t>
            </a:r>
          </a:p>
          <a:p>
            <a:pPr marL="512762" indent="-342900" eaLnBrk="1" hangingPunct="1">
              <a:buFont typeface="Arial" panose="020B0604020202020204" pitchFamily="34" charset="0"/>
              <a:buChar char="•"/>
              <a:defRPr/>
            </a:pPr>
            <a:r>
              <a:rPr lang="en-US" altLang="en-US" sz="2400" dirty="0"/>
              <a:t>Displaying severe/overwhelming emotional pain or distress.</a:t>
            </a:r>
          </a:p>
          <a:p>
            <a:pPr marL="512762" indent="-342900" eaLnBrk="1" hangingPunct="1">
              <a:buFont typeface="Arial" panose="020B0604020202020204" pitchFamily="34" charset="0"/>
              <a:buChar char="•"/>
              <a:defRPr/>
            </a:pPr>
            <a:r>
              <a:rPr lang="en-US" altLang="en-US" sz="2400" dirty="0"/>
              <a:t>Showing worrisome behavioral cues or marked changes in behavior, particularly in the presence of the warning signs above. </a:t>
            </a:r>
            <a:r>
              <a:rPr lang="en-US" altLang="en-US" sz="2400" i="1" dirty="0"/>
              <a:t>Specifically, this includes significant</a:t>
            </a:r>
            <a:r>
              <a:rPr lang="en-US" altLang="en-US" sz="2400" dirty="0"/>
              <a:t>:</a:t>
            </a:r>
          </a:p>
          <a:p>
            <a:pPr marL="1198562" lvl="1" indent="-342900" eaLnBrk="1" hangingPunct="1">
              <a:buFont typeface="Arial" panose="020B0604020202020204" pitchFamily="34" charset="0"/>
              <a:buChar char="•"/>
              <a:defRPr/>
            </a:pPr>
            <a:r>
              <a:rPr lang="en-US" altLang="en-US" sz="2000" dirty="0"/>
              <a:t>Withdrawal from or changing in social connections/situations</a:t>
            </a:r>
          </a:p>
          <a:p>
            <a:pPr marL="1198562" lvl="1" indent="-342900" eaLnBrk="1" hangingPunct="1">
              <a:buFont typeface="Arial" panose="020B0604020202020204" pitchFamily="34" charset="0"/>
              <a:buChar char="•"/>
              <a:defRPr/>
            </a:pPr>
            <a:r>
              <a:rPr lang="en-US" altLang="en-US" sz="2000" dirty="0"/>
              <a:t>Changes in sleep (increased or decreased)</a:t>
            </a:r>
          </a:p>
          <a:p>
            <a:pPr marL="1198562" lvl="1" indent="-342900" eaLnBrk="1" hangingPunct="1">
              <a:buFont typeface="Arial" panose="020B0604020202020204" pitchFamily="34" charset="0"/>
              <a:buChar char="•"/>
              <a:defRPr/>
            </a:pPr>
            <a:r>
              <a:rPr lang="en-US" altLang="en-US" sz="2000" dirty="0"/>
              <a:t>Anger or hostility that seems out of character or out of context</a:t>
            </a:r>
          </a:p>
          <a:p>
            <a:pPr marL="1198562" lvl="1" indent="-342900" eaLnBrk="1" hangingPunct="1">
              <a:buFont typeface="Arial" panose="020B0604020202020204" pitchFamily="34" charset="0"/>
              <a:buChar char="•"/>
              <a:defRPr/>
            </a:pPr>
            <a:r>
              <a:rPr lang="en-US" altLang="en-US" sz="2000" dirty="0"/>
              <a:t>Recent increased agitation or irritability</a:t>
            </a:r>
            <a:endParaRPr lang="en-US" altLang="en-US" sz="2100"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14</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3283172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Warning Signs</a:t>
            </a: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15</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56159" y="1318335"/>
            <a:ext cx="8665098" cy="5509200"/>
          </a:xfrm>
          <a:prstGeom prst="rect">
            <a:avLst/>
          </a:prstGeom>
          <a:noFill/>
        </p:spPr>
        <p:txBody>
          <a:bodyPr wrap="square" rtlCol="0">
            <a:spAutoFit/>
          </a:bodyPr>
          <a:lstStyle/>
          <a:p>
            <a:pPr marL="455612" indent="-285750" eaLnBrk="1" hangingPunct="1">
              <a:defRPr/>
            </a:pPr>
            <a:r>
              <a:rPr lang="en-US" altLang="en-US" sz="2400" dirty="0">
                <a:solidFill>
                  <a:srgbClr val="3D3D3D"/>
                </a:solidFill>
              </a:rPr>
              <a:t>	The following life problems are </a:t>
            </a:r>
            <a:r>
              <a:rPr lang="en-US" altLang="en-US" sz="2400" b="1" i="1" dirty="0">
                <a:solidFill>
                  <a:srgbClr val="6E8F1A"/>
                </a:solidFill>
              </a:rPr>
              <a:t>associated</a:t>
            </a:r>
            <a:r>
              <a:rPr lang="en-US" altLang="en-US" sz="2400" dirty="0">
                <a:solidFill>
                  <a:srgbClr val="3D3D3D"/>
                </a:solidFill>
              </a:rPr>
              <a:t> with suicide risk, but if these are present in a person’s life it </a:t>
            </a:r>
            <a:r>
              <a:rPr lang="en-US" altLang="en-US" sz="2400" b="1" i="1" dirty="0">
                <a:solidFill>
                  <a:srgbClr val="6E8F1A"/>
                </a:solidFill>
              </a:rPr>
              <a:t>doesn't</a:t>
            </a:r>
            <a:r>
              <a:rPr lang="en-US" altLang="ja-JP" sz="2400" i="1" dirty="0">
                <a:solidFill>
                  <a:srgbClr val="6E8F1A"/>
                </a:solidFill>
              </a:rPr>
              <a:t> mean that person is definitely thinking about suicide</a:t>
            </a:r>
            <a:r>
              <a:rPr lang="en-US" altLang="ja-JP" sz="2400" dirty="0">
                <a:solidFill>
                  <a:srgbClr val="6E8F1A"/>
                </a:solidFill>
              </a:rPr>
              <a:t>.</a:t>
            </a:r>
            <a:r>
              <a:rPr lang="en-US" altLang="ja-JP" sz="2400" dirty="0">
                <a:solidFill>
                  <a:srgbClr val="3D3D3D"/>
                </a:solidFill>
              </a:rPr>
              <a:t> Life problems can put somebody </a:t>
            </a:r>
            <a:r>
              <a:rPr lang="en-US" altLang="ja-JP" sz="2400" b="1" i="1" dirty="0">
                <a:solidFill>
                  <a:srgbClr val="6E8F1A"/>
                </a:solidFill>
              </a:rPr>
              <a:t>more at risk</a:t>
            </a:r>
            <a:r>
              <a:rPr lang="en-US" altLang="ja-JP" sz="2400" b="1" i="1" dirty="0">
                <a:solidFill>
                  <a:srgbClr val="3D3D3D"/>
                </a:solidFill>
              </a:rPr>
              <a:t> </a:t>
            </a:r>
            <a:r>
              <a:rPr lang="en-US" altLang="ja-JP" sz="2400" dirty="0">
                <a:solidFill>
                  <a:srgbClr val="3D3D3D"/>
                </a:solidFill>
              </a:rPr>
              <a:t>for suicide, or </a:t>
            </a:r>
            <a:r>
              <a:rPr lang="en-US" altLang="ja-JP" sz="2400" b="1" i="1" dirty="0">
                <a:solidFill>
                  <a:srgbClr val="3D3D3D"/>
                </a:solidFill>
              </a:rPr>
              <a:t>may </a:t>
            </a:r>
            <a:r>
              <a:rPr lang="en-US" altLang="ja-JP" sz="2400" dirty="0">
                <a:solidFill>
                  <a:srgbClr val="3D3D3D"/>
                </a:solidFill>
              </a:rPr>
              <a:t>just mean that a person is struggling and needs help. </a:t>
            </a:r>
          </a:p>
          <a:p>
            <a:pPr marL="455612" indent="-285750" eaLnBrk="1" hangingPunct="1">
              <a:defRPr/>
            </a:pPr>
            <a:endParaRPr lang="en-US" altLang="en-US" sz="2400" dirty="0">
              <a:solidFill>
                <a:srgbClr val="3D3D3D"/>
              </a:solidFill>
            </a:endParaRPr>
          </a:p>
          <a:p>
            <a:pPr marL="0" indent="0" eaLnBrk="1" hangingPunct="1">
              <a:lnSpc>
                <a:spcPct val="80000"/>
              </a:lnSpc>
              <a:buFont typeface="Arial" panose="020B0604020202020204" pitchFamily="34" charset="0"/>
              <a:buNone/>
              <a:defRPr/>
            </a:pPr>
            <a:r>
              <a:rPr lang="en-US" altLang="en-US" sz="2000" dirty="0"/>
              <a:t>Difficulty dealing with stressful life circumstances: </a:t>
            </a:r>
          </a:p>
          <a:p>
            <a:pPr marL="457200" lvl="1" indent="0" eaLnBrk="1" hangingPunct="1">
              <a:defRPr/>
            </a:pPr>
            <a:endParaRPr lang="en-US" altLang="en-US" sz="800" dirty="0"/>
          </a:p>
          <a:p>
            <a:pPr marL="800100" lvl="1" indent="-342900" eaLnBrk="1" hangingPunct="1">
              <a:buFont typeface="Arial" panose="020B0604020202020204" pitchFamily="34" charset="0"/>
              <a:buChar char="•"/>
              <a:defRPr/>
            </a:pPr>
            <a:r>
              <a:rPr lang="en-US" altLang="en-US" sz="2000" dirty="0"/>
              <a:t>   Break-up of a romance or friendship </a:t>
            </a:r>
          </a:p>
          <a:p>
            <a:pPr marL="800100" lvl="1" indent="-342900" eaLnBrk="1" hangingPunct="1">
              <a:buFont typeface="Arial" panose="020B0604020202020204" pitchFamily="34" charset="0"/>
              <a:buChar char="•"/>
              <a:defRPr/>
            </a:pPr>
            <a:r>
              <a:rPr lang="en-US" altLang="en-US" sz="2000" dirty="0"/>
              <a:t>   Parents</a:t>
            </a:r>
            <a:r>
              <a:rPr lang="ja-JP" altLang="en-US" sz="2000" dirty="0"/>
              <a:t>’</a:t>
            </a:r>
            <a:r>
              <a:rPr lang="en-US" altLang="ja-JP" sz="2000" dirty="0"/>
              <a:t>divorce, or problems in parent-child relationship</a:t>
            </a:r>
          </a:p>
          <a:p>
            <a:pPr marL="800100" lvl="1" indent="-342900" eaLnBrk="1" hangingPunct="1">
              <a:buFont typeface="Arial" panose="020B0604020202020204" pitchFamily="34" charset="0"/>
              <a:buChar char="•"/>
              <a:defRPr/>
            </a:pPr>
            <a:r>
              <a:rPr lang="en-US" altLang="en-US" sz="2000" dirty="0"/>
              <a:t>   Mental health condition like depression and/or substance abuse,     	especially if untreated or undiagnosed</a:t>
            </a:r>
          </a:p>
          <a:p>
            <a:pPr marL="800100" lvl="1" indent="-342900" eaLnBrk="1" hangingPunct="1">
              <a:buFont typeface="Arial" panose="020B0604020202020204" pitchFamily="34" charset="0"/>
              <a:buChar char="•"/>
              <a:defRPr/>
            </a:pPr>
            <a:r>
              <a:rPr lang="en-US" altLang="en-US" sz="2000" dirty="0"/>
              <a:t>   Death of a loved one or friend, especially if by suicide</a:t>
            </a:r>
          </a:p>
          <a:p>
            <a:pPr marL="800100" lvl="1" indent="-342900" eaLnBrk="1" hangingPunct="1">
              <a:buFont typeface="Arial" panose="020B0604020202020204" pitchFamily="34" charset="0"/>
              <a:buChar char="•"/>
              <a:defRPr/>
            </a:pPr>
            <a:r>
              <a:rPr lang="en-US" altLang="en-US" sz="2000" dirty="0"/>
              <a:t>   Physical, sexual, or emotional abuse</a:t>
            </a:r>
          </a:p>
          <a:p>
            <a:pPr marL="800100" lvl="1" indent="-342900" eaLnBrk="1" hangingPunct="1">
              <a:buFont typeface="Arial" panose="020B0604020202020204" pitchFamily="34" charset="0"/>
              <a:buChar char="•"/>
              <a:defRPr/>
            </a:pPr>
            <a:r>
              <a:rPr lang="en-US" altLang="en-US" sz="2000" dirty="0"/>
              <a:t>   Bullying or discrimination</a:t>
            </a:r>
          </a:p>
          <a:p>
            <a:pPr marL="800100" lvl="1" indent="-342900" eaLnBrk="1" hangingPunct="1">
              <a:buFont typeface="Arial" panose="020B0604020202020204" pitchFamily="34" charset="0"/>
              <a:buChar char="•"/>
              <a:defRPr/>
            </a:pPr>
            <a:r>
              <a:rPr lang="en-US" altLang="en-US" sz="2000" dirty="0"/>
              <a:t>   Problems at school or work</a:t>
            </a:r>
            <a:endParaRPr lang="en-US" altLang="en-US" sz="2400" dirty="0"/>
          </a:p>
          <a:p>
            <a:pPr marL="455612" indent="-285750" eaLnBrk="1" hangingPunct="1">
              <a:defRPr/>
            </a:pPr>
            <a:endParaRPr lang="en-US" altLang="en-US" sz="2400"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15</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1246342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Warning Signs</a:t>
            </a: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16</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8" y="1663295"/>
            <a:ext cx="8665098" cy="3046988"/>
          </a:xfrm>
          <a:prstGeom prst="rect">
            <a:avLst/>
          </a:prstGeom>
          <a:noFill/>
        </p:spPr>
        <p:txBody>
          <a:bodyPr wrap="square" rtlCol="0">
            <a:spAutoFit/>
          </a:bodyPr>
          <a:lstStyle/>
          <a:p>
            <a:pPr indent="-173038" eaLnBrk="1" hangingPunct="1">
              <a:buFont typeface="Arial" panose="020B0604020202020204" pitchFamily="34" charset="0"/>
              <a:buNone/>
              <a:defRPr/>
            </a:pPr>
            <a:r>
              <a:rPr lang="en-US" altLang="en-US" sz="2400" b="1" dirty="0"/>
              <a:t>If you know someone who has any of the warning signs, there are things that you can do to help:</a:t>
            </a:r>
          </a:p>
          <a:p>
            <a:pPr marL="169862" indent="-342900" eaLnBrk="1" hangingPunct="1">
              <a:buFont typeface="Arial" panose="020B0604020202020204" pitchFamily="34" charset="0"/>
              <a:buChar char="•"/>
              <a:defRPr/>
            </a:pPr>
            <a:endParaRPr lang="en-US" altLang="en-US" sz="2400" dirty="0"/>
          </a:p>
          <a:p>
            <a:pPr marL="855662" indent="-342900" eaLnBrk="1" hangingPunct="1">
              <a:buFont typeface="Arial" panose="020B0604020202020204" pitchFamily="34" charset="0"/>
              <a:buChar char="•"/>
              <a:defRPr/>
            </a:pPr>
            <a:r>
              <a:rPr lang="en-US" altLang="en-US" sz="2400" dirty="0"/>
              <a:t>Ask them if they are okay and if they are having thoughts of suicide then listen to them like a true friend.</a:t>
            </a:r>
          </a:p>
          <a:p>
            <a:pPr marL="855662" indent="-342900" eaLnBrk="1" hangingPunct="1">
              <a:buFont typeface="Arial" panose="020B0604020202020204" pitchFamily="34" charset="0"/>
              <a:buChar char="•"/>
              <a:defRPr/>
            </a:pPr>
            <a:r>
              <a:rPr lang="en-US" altLang="en-US" sz="2400" dirty="0"/>
              <a:t>Tell them you are worried and concerned about them and that they are not alone.</a:t>
            </a:r>
          </a:p>
          <a:p>
            <a:pPr marL="855662" indent="-342900" eaLnBrk="1" hangingPunct="1">
              <a:buFont typeface="Arial" panose="020B0604020202020204" pitchFamily="34" charset="0"/>
              <a:buChar char="•"/>
              <a:defRPr/>
            </a:pPr>
            <a:r>
              <a:rPr lang="en-US" altLang="en-US" sz="2400" dirty="0"/>
              <a:t>Talk to an adult you trust about your concerns </a:t>
            </a:r>
            <a:endParaRPr lang="en-US" altLang="en-US" sz="2000"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16</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3007625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Warning Signs</a:t>
            </a: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17</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310486" y="1405566"/>
            <a:ext cx="8665098" cy="4601260"/>
          </a:xfrm>
          <a:prstGeom prst="rect">
            <a:avLst/>
          </a:prstGeom>
          <a:noFill/>
        </p:spPr>
        <p:txBody>
          <a:bodyPr wrap="square" rtlCol="0">
            <a:spAutoFit/>
          </a:bodyPr>
          <a:lstStyle/>
          <a:p>
            <a:pPr eaLnBrk="1" hangingPunct="1">
              <a:lnSpc>
                <a:spcPct val="90000"/>
              </a:lnSpc>
              <a:defRPr/>
            </a:pPr>
            <a:r>
              <a:rPr lang="en-US" altLang="en-US" sz="2400" dirty="0"/>
              <a:t>Suicide needs to be taken seriously every time, and adults need to know.</a:t>
            </a:r>
          </a:p>
          <a:p>
            <a:pPr eaLnBrk="1" hangingPunct="1">
              <a:lnSpc>
                <a:spcPct val="90000"/>
              </a:lnSpc>
              <a:defRPr/>
            </a:pPr>
            <a:endParaRPr lang="en-US" altLang="en-US" sz="800" dirty="0"/>
          </a:p>
          <a:p>
            <a:pPr eaLnBrk="1" hangingPunct="1">
              <a:lnSpc>
                <a:spcPct val="90000"/>
              </a:lnSpc>
              <a:defRPr/>
            </a:pPr>
            <a:r>
              <a:rPr lang="en-US" altLang="en-US" sz="2400" dirty="0"/>
              <a:t>You may think that you and your friends can get through anything together but when suicide is involved, adults need to know.</a:t>
            </a:r>
          </a:p>
          <a:p>
            <a:pPr eaLnBrk="1" hangingPunct="1">
              <a:lnSpc>
                <a:spcPct val="90000"/>
              </a:lnSpc>
              <a:defRPr/>
            </a:pPr>
            <a:endParaRPr lang="en-US" altLang="en-US" sz="800" dirty="0"/>
          </a:p>
          <a:p>
            <a:pPr eaLnBrk="1" hangingPunct="1">
              <a:lnSpc>
                <a:spcPct val="90000"/>
              </a:lnSpc>
              <a:defRPr/>
            </a:pPr>
            <a:r>
              <a:rPr lang="en-US" altLang="en-US" sz="2400" dirty="0"/>
              <a:t>There are good people who can help…a teacher…a counselor…a coach…a parent. </a:t>
            </a:r>
          </a:p>
          <a:p>
            <a:pPr eaLnBrk="1" hangingPunct="1">
              <a:lnSpc>
                <a:spcPct val="90000"/>
              </a:lnSpc>
              <a:defRPr/>
            </a:pPr>
            <a:endParaRPr lang="en-US" altLang="en-US" sz="800" dirty="0"/>
          </a:p>
          <a:p>
            <a:pPr eaLnBrk="1" hangingPunct="1">
              <a:lnSpc>
                <a:spcPct val="90000"/>
              </a:lnSpc>
              <a:defRPr/>
            </a:pPr>
            <a:r>
              <a:rPr lang="en-US" altLang="en-US" sz="2400" dirty="0"/>
              <a:t>If an adult is not available, immediately call the</a:t>
            </a:r>
            <a:r>
              <a:rPr lang="en-US" altLang="en-US" sz="2400" b="1" dirty="0">
                <a:solidFill>
                  <a:schemeClr val="accent2"/>
                </a:solidFill>
              </a:rPr>
              <a:t> </a:t>
            </a:r>
            <a:r>
              <a:rPr lang="fr-FR" altLang="en-US" sz="2400" b="1" dirty="0">
                <a:solidFill>
                  <a:schemeClr val="accent2"/>
                </a:solidFill>
              </a:rPr>
              <a:t>988 Suicide &amp; Crisis </a:t>
            </a:r>
            <a:r>
              <a:rPr lang="fr-FR" altLang="en-US" sz="2400" b="1" dirty="0" err="1">
                <a:solidFill>
                  <a:schemeClr val="accent2"/>
                </a:solidFill>
              </a:rPr>
              <a:t>Lifeline</a:t>
            </a:r>
            <a:endParaRPr lang="fr-FR" altLang="en-US" sz="2400" b="1" dirty="0">
              <a:solidFill>
                <a:schemeClr val="accent2"/>
              </a:solidFill>
            </a:endParaRPr>
          </a:p>
          <a:p>
            <a:pPr eaLnBrk="1" hangingPunct="1">
              <a:lnSpc>
                <a:spcPct val="90000"/>
              </a:lnSpc>
              <a:defRPr/>
            </a:pPr>
            <a:endParaRPr lang="fr-FR" altLang="en-US" sz="2400" b="1" dirty="0">
              <a:solidFill>
                <a:schemeClr val="accent2"/>
              </a:solidFill>
            </a:endParaRPr>
          </a:p>
          <a:p>
            <a:pPr marL="0" indent="0" algn="ctr" eaLnBrk="1" hangingPunct="1">
              <a:spcBef>
                <a:spcPct val="50000"/>
              </a:spcBef>
              <a:buFont typeface="Arial" panose="020B0604020202020204" pitchFamily="34" charset="0"/>
              <a:buNone/>
              <a:defRPr/>
            </a:pPr>
            <a:r>
              <a:rPr lang="en-US" sz="2000" b="1" i="1" dirty="0">
                <a:solidFill>
                  <a:srgbClr val="6E8F1A"/>
                </a:solidFill>
              </a:rPr>
              <a:t>Remember, if anyone is harming themselves now or has just harmed themselves, call 911 or take them to an emergency room immediately.</a:t>
            </a:r>
          </a:p>
          <a:p>
            <a:pPr eaLnBrk="1" hangingPunct="1">
              <a:lnSpc>
                <a:spcPct val="90000"/>
              </a:lnSpc>
              <a:defRPr/>
            </a:pPr>
            <a:endParaRPr lang="en-US" altLang="en-US" sz="3000" dirty="0">
              <a:solidFill>
                <a:schemeClr val="tx1">
                  <a:lumMod val="50000"/>
                </a:schemeClr>
              </a:solidFill>
            </a:endParaRP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17</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3342950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Tell an adult</a:t>
            </a: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18</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18</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5" name="Content Placeholder 2">
            <a:extLst>
              <a:ext uri="{FF2B5EF4-FFF2-40B4-BE49-F238E27FC236}">
                <a16:creationId xmlns:a16="http://schemas.microsoft.com/office/drawing/2014/main" id="{741C5145-CAFA-5D80-4956-D5440B6E2881}"/>
              </a:ext>
            </a:extLst>
          </p:cNvPr>
          <p:cNvSpPr txBox="1">
            <a:spLocks/>
          </p:cNvSpPr>
          <p:nvPr/>
        </p:nvSpPr>
        <p:spPr bwMode="auto">
          <a:xfrm>
            <a:off x="300038" y="1276999"/>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ts val="600"/>
              </a:spcBef>
              <a:spcAft>
                <a:spcPct val="0"/>
              </a:spcAft>
              <a:buClr>
                <a:schemeClr val="tx2"/>
              </a:buClr>
              <a:buSzPct val="71000"/>
              <a:buFont typeface="Arial" pitchFamily="34" charset="0"/>
              <a:buNone/>
              <a:defRPr sz="3200" kern="1200">
                <a:solidFill>
                  <a:schemeClr val="tx1">
                    <a:tint val="75000"/>
                  </a:schemeClr>
                </a:solidFill>
                <a:latin typeface="Arial"/>
                <a:ea typeface="Geneva" charset="0"/>
                <a:cs typeface="Arial"/>
              </a:defRPr>
            </a:lvl1pPr>
            <a:lvl2pPr marL="457200" indent="0" algn="ctr" defTabSz="457200" rtl="0" eaLnBrk="0" fontAlgn="base" hangingPunct="0">
              <a:spcBef>
                <a:spcPct val="20000"/>
              </a:spcBef>
              <a:spcAft>
                <a:spcPct val="0"/>
              </a:spcAft>
              <a:buClr>
                <a:srgbClr val="00B4EF"/>
              </a:buClr>
              <a:buSzPct val="80000"/>
              <a:buFont typeface="Arial" pitchFamily="34" charset="0"/>
              <a:buNone/>
              <a:defRPr sz="2800" kern="1200">
                <a:solidFill>
                  <a:schemeClr val="tx1">
                    <a:tint val="75000"/>
                  </a:schemeClr>
                </a:solidFill>
                <a:latin typeface="Arial"/>
                <a:ea typeface="Geneva" charset="0"/>
                <a:cs typeface="Arial"/>
              </a:defRPr>
            </a:lvl2pPr>
            <a:lvl3pPr marL="914400" indent="0" algn="ctr" defTabSz="457200" rtl="0" eaLnBrk="0" fontAlgn="base" hangingPunct="0">
              <a:spcBef>
                <a:spcPct val="20000"/>
              </a:spcBef>
              <a:spcAft>
                <a:spcPct val="0"/>
              </a:spcAft>
              <a:buClr>
                <a:schemeClr val="accent1"/>
              </a:buClr>
              <a:buSzPct val="80000"/>
              <a:buFont typeface="Arial" pitchFamily="34" charset="0"/>
              <a:buNone/>
              <a:defRPr sz="2400" kern="1200">
                <a:solidFill>
                  <a:schemeClr val="tx1">
                    <a:tint val="75000"/>
                  </a:schemeClr>
                </a:solidFill>
                <a:latin typeface="Arial"/>
                <a:ea typeface="Geneva" charset="0"/>
                <a:cs typeface="Arial"/>
              </a:defRPr>
            </a:lvl3pPr>
            <a:lvl4pPr marL="1371600" indent="0" algn="ctr" defTabSz="457200" rtl="0" eaLnBrk="0" fontAlgn="base" hangingPunct="0">
              <a:spcBef>
                <a:spcPct val="20000"/>
              </a:spcBef>
              <a:spcAft>
                <a:spcPct val="0"/>
              </a:spcAft>
              <a:buClr>
                <a:srgbClr val="FDBE3E"/>
              </a:buClr>
              <a:buSzPct val="80000"/>
              <a:buFont typeface="Arial" pitchFamily="34" charset="0"/>
              <a:buNone/>
              <a:defRPr sz="2000" kern="1200">
                <a:solidFill>
                  <a:schemeClr val="tx1">
                    <a:tint val="75000"/>
                  </a:schemeClr>
                </a:solidFill>
                <a:latin typeface="Arial"/>
                <a:ea typeface="Geneva" charset="0"/>
                <a:cs typeface="Arial"/>
              </a:defRPr>
            </a:lvl4pPr>
            <a:lvl5pPr marL="1828800" indent="0" algn="ctr" defTabSz="457200" rtl="0" eaLnBrk="0" fontAlgn="base" hangingPunct="0">
              <a:spcBef>
                <a:spcPct val="20000"/>
              </a:spcBef>
              <a:spcAft>
                <a:spcPct val="0"/>
              </a:spcAft>
              <a:buClr>
                <a:schemeClr val="accent2"/>
              </a:buClr>
              <a:buSzPct val="80000"/>
              <a:buFont typeface="Arial" pitchFamily="34" charset="0"/>
              <a:buNone/>
              <a:defRPr sz="2000" kern="1200">
                <a:solidFill>
                  <a:schemeClr val="tx1">
                    <a:tint val="75000"/>
                  </a:schemeClr>
                </a:solidFill>
                <a:latin typeface="Arial"/>
                <a:ea typeface="Geneva" charset="0"/>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514350" indent="-457200" eaLnBrk="1" hangingPunct="1">
              <a:buFont typeface="+mj-lt"/>
              <a:buAutoNum type="arabicPeriod"/>
              <a:defRPr/>
            </a:pPr>
            <a:r>
              <a:rPr lang="en-US" altLang="en-US" sz="2400" dirty="0"/>
              <a:t>Show Directing Change film “Signs” about warning signs:</a:t>
            </a:r>
          </a:p>
          <a:p>
            <a:pPr lvl="1" eaLnBrk="1" hangingPunct="1">
              <a:defRPr/>
            </a:pPr>
            <a:endParaRPr lang="en-US" altLang="en-US" sz="2000" dirty="0"/>
          </a:p>
          <a:p>
            <a:pPr lvl="1" eaLnBrk="1" hangingPunct="1">
              <a:defRPr/>
            </a:pPr>
            <a:endParaRPr lang="en-US" altLang="en-US" sz="2000" dirty="0"/>
          </a:p>
          <a:p>
            <a:pPr lvl="1" eaLnBrk="1" hangingPunct="1">
              <a:defRPr/>
            </a:pPr>
            <a:endParaRPr lang="en-US" altLang="en-US" sz="2000" dirty="0"/>
          </a:p>
          <a:p>
            <a:pPr lvl="1" eaLnBrk="1" hangingPunct="1">
              <a:defRPr/>
            </a:pPr>
            <a:endParaRPr lang="en-US" altLang="en-US" sz="2000" dirty="0"/>
          </a:p>
          <a:p>
            <a:pPr eaLnBrk="1" hangingPunct="1">
              <a:defRPr/>
            </a:pPr>
            <a:endParaRPr lang="en-US" altLang="en-US" sz="2000" dirty="0"/>
          </a:p>
          <a:p>
            <a:pPr eaLnBrk="1" hangingPunct="1">
              <a:defRPr/>
            </a:pPr>
            <a:endParaRPr lang="en-US" altLang="en-US" dirty="0">
              <a:hlinkClick r:id="rId5"/>
            </a:endParaRPr>
          </a:p>
          <a:p>
            <a:pPr eaLnBrk="1" hangingPunct="1">
              <a:defRPr/>
            </a:pPr>
            <a:endParaRPr lang="en-US" altLang="en-US" dirty="0">
              <a:hlinkClick r:id="rId5"/>
            </a:endParaRPr>
          </a:p>
          <a:p>
            <a:pPr eaLnBrk="1" hangingPunct="1">
              <a:defRPr/>
            </a:pPr>
            <a:endParaRPr lang="en-US" altLang="en-US" dirty="0">
              <a:hlinkClick r:id="rId5"/>
            </a:endParaRPr>
          </a:p>
          <a:p>
            <a:pPr eaLnBrk="1" hangingPunct="1">
              <a:defRPr/>
            </a:pPr>
            <a:r>
              <a:rPr lang="en-US" altLang="en-US" sz="1600" dirty="0">
                <a:hlinkClick r:id="rId5"/>
              </a:rPr>
              <a:t>Signs</a:t>
            </a:r>
            <a:endParaRPr lang="en-US" altLang="en-US" sz="1600" dirty="0"/>
          </a:p>
          <a:p>
            <a:pPr eaLnBrk="1" hangingPunct="1">
              <a:defRPr/>
            </a:pPr>
            <a:endParaRPr lang="en-US" altLang="en-US" dirty="0"/>
          </a:p>
        </p:txBody>
      </p:sp>
      <p:pic>
        <p:nvPicPr>
          <p:cNvPr id="16" name="Picture 15">
            <a:hlinkClick r:id="rId5"/>
            <a:extLst>
              <a:ext uri="{FF2B5EF4-FFF2-40B4-BE49-F238E27FC236}">
                <a16:creationId xmlns:a16="http://schemas.microsoft.com/office/drawing/2014/main" id="{1F57E4EE-D2DB-D8F0-67AC-A39085CFFF11}"/>
              </a:ext>
            </a:extLst>
          </p:cNvPr>
          <p:cNvPicPr>
            <a:picLocks noChangeAspect="1"/>
          </p:cNvPicPr>
          <p:nvPr/>
        </p:nvPicPr>
        <p:blipFill>
          <a:blip r:embed="rId6"/>
          <a:stretch>
            <a:fillRect/>
          </a:stretch>
        </p:blipFill>
        <p:spPr>
          <a:xfrm>
            <a:off x="877193" y="2302032"/>
            <a:ext cx="7227689" cy="3257550"/>
          </a:xfrm>
          <a:prstGeom prst="rect">
            <a:avLst/>
          </a:prstGeom>
          <a:ln>
            <a:noFill/>
          </a:ln>
          <a:effectLst>
            <a:softEdge rad="112500"/>
          </a:effectLst>
        </p:spPr>
      </p:pic>
    </p:spTree>
    <p:extLst>
      <p:ext uri="{BB962C8B-B14F-4D97-AF65-F5344CB8AC3E}">
        <p14:creationId xmlns:p14="http://schemas.microsoft.com/office/powerpoint/2010/main" val="1937461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Engage</a:t>
            </a: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19</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310486" y="1405566"/>
            <a:ext cx="8665098" cy="3816429"/>
          </a:xfrm>
          <a:prstGeom prst="rect">
            <a:avLst/>
          </a:prstGeom>
          <a:noFill/>
        </p:spPr>
        <p:txBody>
          <a:bodyPr wrap="square" rtlCol="0">
            <a:spAutoFit/>
          </a:bodyPr>
          <a:lstStyle/>
          <a:p>
            <a:pPr marL="57150" indent="0" eaLnBrk="1" hangingPunct="1">
              <a:buFont typeface="Arial" panose="020B0604020202020204" pitchFamily="34" charset="0"/>
              <a:buNone/>
              <a:defRPr/>
            </a:pPr>
            <a:r>
              <a:rPr lang="en-US" altLang="en-US" sz="3600" b="1" u="sng" dirty="0"/>
              <a:t>Discussion Question: </a:t>
            </a:r>
            <a:r>
              <a:rPr lang="en-US" altLang="en-US" sz="3600" dirty="0"/>
              <a:t>What warning signs were listed in this film?</a:t>
            </a:r>
          </a:p>
          <a:p>
            <a:pPr marL="457200" lvl="1" indent="0" eaLnBrk="1" hangingPunct="1">
              <a:buFont typeface="Arial" panose="020B0604020202020204" pitchFamily="34" charset="0"/>
              <a:buNone/>
              <a:defRPr/>
            </a:pPr>
            <a:endParaRPr lang="en-US" altLang="en-US" sz="2000" dirty="0"/>
          </a:p>
          <a:p>
            <a:pPr marL="457200" lvl="1" indent="0" eaLnBrk="1" hangingPunct="1">
              <a:buFont typeface="Arial" panose="020B0604020202020204" pitchFamily="34" charset="0"/>
              <a:buNone/>
              <a:defRPr/>
            </a:pPr>
            <a:endParaRPr lang="en-US" altLang="en-US" sz="2000" dirty="0"/>
          </a:p>
          <a:p>
            <a:pPr marL="457200" lvl="1" indent="0" eaLnBrk="1" hangingPunct="1">
              <a:buFont typeface="Arial" panose="020B0604020202020204" pitchFamily="34" charset="0"/>
              <a:buNone/>
              <a:defRPr/>
            </a:pPr>
            <a:endParaRPr lang="en-US" altLang="en-US" sz="2000" dirty="0"/>
          </a:p>
          <a:p>
            <a:pPr eaLnBrk="1" hangingPunct="1">
              <a:defRPr/>
            </a:pPr>
            <a:endParaRPr lang="en-US" altLang="en-US" sz="2000" dirty="0"/>
          </a:p>
          <a:p>
            <a:pPr eaLnBrk="1" hangingPunct="1">
              <a:defRPr/>
            </a:pPr>
            <a:endParaRPr lang="en-US" altLang="en-US" dirty="0">
              <a:hlinkClick r:id="rId5"/>
            </a:endParaRPr>
          </a:p>
          <a:p>
            <a:pPr eaLnBrk="1" hangingPunct="1">
              <a:defRPr/>
            </a:pPr>
            <a:endParaRPr lang="en-US" altLang="en-US" dirty="0">
              <a:hlinkClick r:id="rId5"/>
            </a:endParaRPr>
          </a:p>
          <a:p>
            <a:pPr eaLnBrk="1" hangingPunct="1">
              <a:defRPr/>
            </a:pPr>
            <a:endParaRPr lang="en-US" altLang="en-US" dirty="0">
              <a:hlinkClick r:id="rId5"/>
            </a:endParaRPr>
          </a:p>
          <a:p>
            <a:pPr eaLnBrk="1" hangingPunct="1">
              <a:defRPr/>
            </a:pPr>
            <a:endParaRPr lang="en-US" altLang="en-US" dirty="0">
              <a:hlinkClick r:id="rId5"/>
            </a:endParaRPr>
          </a:p>
          <a:p>
            <a:pPr eaLnBrk="1" hangingPunct="1">
              <a:defRPr/>
            </a:pPr>
            <a:endParaRPr lang="en-US" altLang="en-US"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19</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1208650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88718" y="1318325"/>
            <a:ext cx="8665098" cy="440120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Dear Adult Advisor,</a:t>
            </a:r>
            <a:br>
              <a:rPr kumimoji="0" lang="en-US" altLang="en-US"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br>
            <a:endParaRPr kumimoji="0" lang="en-US" altLang="en-US"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Please use this presentation to provide youth with a few facts about mental health, suicide prevention, and the Directing Change film contest. </a:t>
            </a:r>
            <a:r>
              <a:rPr kumimoji="0" lang="en-US" altLang="en-US" sz="18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This presentation is not intended to take the place of a comprehensive suicide prevention or mental health program</a:t>
            </a:r>
            <a:r>
              <a:rPr kumimoji="0" lang="en-US" altLang="en-US" sz="1800" b="0"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a:t>
            </a:r>
            <a:br>
              <a:rPr kumimoji="0" lang="en-US" altLang="en-US" sz="1800" b="0"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br>
            <a:endParaRPr lang="en-US" altLang="en-US" dirty="0">
              <a:solidFill>
                <a:srgbClr val="646E7B"/>
              </a:solidFill>
            </a:endParaRPr>
          </a:p>
          <a:p>
            <a:pPr marL="285750" marR="0" lvl="0" indent="-285750" algn="l" defTabSz="457200" rtl="0" eaLnBrk="1" fontAlgn="base" latinLnBrk="0" hangingPunct="1">
              <a:spcBef>
                <a:spcPct val="0"/>
              </a:spcBef>
              <a:spcAft>
                <a:spcPts val="4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This presentation will take between 20 and 45 minutes.</a:t>
            </a:r>
            <a:endParaRPr lang="en-US" altLang="en-US" dirty="0">
              <a:solidFill>
                <a:srgbClr val="646E7B"/>
              </a:solidFill>
            </a:endParaRPr>
          </a:p>
          <a:p>
            <a:pPr marL="285750" marR="0" lvl="0" indent="-285750" algn="l" defTabSz="457200" rtl="0" eaLnBrk="1" fontAlgn="base" latinLnBrk="0" hangingPunct="1">
              <a:spcBef>
                <a:spcPct val="0"/>
              </a:spcBef>
              <a:spcAft>
                <a:spcPts val="4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Review the content in this presentation and the links provided on the next slide for   additional information you may want to include with this presentation</a:t>
            </a:r>
            <a:r>
              <a:rPr lang="en-US" altLang="en-US" dirty="0">
                <a:solidFill>
                  <a:srgbClr val="646E7B"/>
                </a:solidFill>
              </a:rPr>
              <a:t>.</a:t>
            </a:r>
          </a:p>
          <a:p>
            <a:pPr marL="285750" marR="0" lvl="0" indent="-285750" algn="l" defTabSz="457200" rtl="0" eaLnBrk="1" fontAlgn="base" latinLnBrk="0" hangingPunct="1">
              <a:spcBef>
                <a:spcPct val="0"/>
              </a:spcBef>
              <a:spcAft>
                <a:spcPts val="4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Before proceeding with introducing the youth you work with to this material, be sure that you are familiar with the referral process on campus or resources in your community in case you need support for a youth at risk or for yourself. Talking about suicide </a:t>
            </a:r>
            <a:r>
              <a:rPr kumimoji="0" lang="en-US" altLang="en-US" sz="18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doesn’</a:t>
            </a:r>
            <a:r>
              <a:rPr kumimoji="0" lang="en-US" altLang="ja-JP" sz="18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t cause</a:t>
            </a:r>
            <a:r>
              <a:rPr kumimoji="0" lang="en-US" altLang="ja-JP"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 it to happen, but </a:t>
            </a:r>
            <a:r>
              <a:rPr kumimoji="0" lang="en-US" altLang="en-US" sz="1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talking about suicide may bring thoughts that were already in place to the surface.  </a:t>
            </a:r>
            <a:endPar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Calibri"/>
              <a:ea typeface="MS PGothic" panose="020B0600070205080204" pitchFamily="34" charset="-128"/>
              <a:cs typeface="+mn-cs"/>
            </a:endParaRP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5" name="TextBox 14">
            <a:extLst>
              <a:ext uri="{FF2B5EF4-FFF2-40B4-BE49-F238E27FC236}">
                <a16:creationId xmlns:a16="http://schemas.microsoft.com/office/drawing/2014/main" id="{F22A5F80-16A6-C6F0-59AF-4669E0DDD2FE}"/>
              </a:ext>
            </a:extLst>
          </p:cNvPr>
          <p:cNvSpPr txBox="1"/>
          <p:nvPr/>
        </p:nvSpPr>
        <p:spPr>
          <a:xfrm>
            <a:off x="2009197" y="5514335"/>
            <a:ext cx="5011946" cy="923330"/>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rgbClr val="94C947"/>
                </a:solidFill>
                <a:effectLst/>
                <a:uLnTx/>
                <a:uFillTx/>
                <a:latin typeface="Calibri" panose="020F0502020204030204" pitchFamily="34" charset="0"/>
                <a:ea typeface="MS PGothic" panose="020B0600070205080204" pitchFamily="34" charset="-128"/>
                <a:cs typeface="+mn-cs"/>
              </a:rPr>
              <a:t>This slide and the next (slides 1-5) are intended for you, the advisor. When you present this to youth, begin on slide 6. </a:t>
            </a:r>
            <a:endParaRPr kumimoji="0" lang="en-US" altLang="en-US" sz="1800" b="1" i="1"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174781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Engage</a:t>
            </a: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20</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20</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5" name="Content Placeholder 2">
            <a:extLst>
              <a:ext uri="{FF2B5EF4-FFF2-40B4-BE49-F238E27FC236}">
                <a16:creationId xmlns:a16="http://schemas.microsoft.com/office/drawing/2014/main" id="{031775C7-38C4-9DD6-04CD-553802E0B0D5}"/>
              </a:ext>
            </a:extLst>
          </p:cNvPr>
          <p:cNvSpPr txBox="1">
            <a:spLocks/>
          </p:cNvSpPr>
          <p:nvPr/>
        </p:nvSpPr>
        <p:spPr bwMode="auto">
          <a:xfrm>
            <a:off x="310486" y="141825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0" indent="0" algn="ctr" defTabSz="457200" rtl="0" eaLnBrk="0" fontAlgn="base" hangingPunct="0">
              <a:spcBef>
                <a:spcPts val="600"/>
              </a:spcBef>
              <a:spcAft>
                <a:spcPct val="0"/>
              </a:spcAft>
              <a:buClr>
                <a:schemeClr val="tx2"/>
              </a:buClr>
              <a:buSzPct val="71000"/>
              <a:buFont typeface="Arial" pitchFamily="34" charset="0"/>
              <a:buNone/>
              <a:defRPr sz="3200" kern="1200">
                <a:solidFill>
                  <a:schemeClr val="tx1">
                    <a:tint val="75000"/>
                  </a:schemeClr>
                </a:solidFill>
                <a:latin typeface="Arial"/>
                <a:ea typeface="Geneva" charset="0"/>
                <a:cs typeface="Arial"/>
              </a:defRPr>
            </a:lvl1pPr>
            <a:lvl2pPr marL="457200" indent="0" algn="ctr" defTabSz="457200" rtl="0" eaLnBrk="0" fontAlgn="base" hangingPunct="0">
              <a:spcBef>
                <a:spcPct val="20000"/>
              </a:spcBef>
              <a:spcAft>
                <a:spcPct val="0"/>
              </a:spcAft>
              <a:buClr>
                <a:srgbClr val="00B4EF"/>
              </a:buClr>
              <a:buSzPct val="80000"/>
              <a:buFont typeface="Arial" pitchFamily="34" charset="0"/>
              <a:buNone/>
              <a:defRPr sz="2800" kern="1200">
                <a:solidFill>
                  <a:schemeClr val="tx1">
                    <a:tint val="75000"/>
                  </a:schemeClr>
                </a:solidFill>
                <a:latin typeface="Arial"/>
                <a:ea typeface="Geneva" charset="0"/>
                <a:cs typeface="Arial"/>
              </a:defRPr>
            </a:lvl2pPr>
            <a:lvl3pPr marL="914400" indent="0" algn="ctr" defTabSz="457200" rtl="0" eaLnBrk="0" fontAlgn="base" hangingPunct="0">
              <a:spcBef>
                <a:spcPct val="20000"/>
              </a:spcBef>
              <a:spcAft>
                <a:spcPct val="0"/>
              </a:spcAft>
              <a:buClr>
                <a:schemeClr val="accent1"/>
              </a:buClr>
              <a:buSzPct val="80000"/>
              <a:buFont typeface="Arial" pitchFamily="34" charset="0"/>
              <a:buNone/>
              <a:defRPr sz="2400" kern="1200">
                <a:solidFill>
                  <a:schemeClr val="tx1">
                    <a:tint val="75000"/>
                  </a:schemeClr>
                </a:solidFill>
                <a:latin typeface="Arial"/>
                <a:ea typeface="Geneva" charset="0"/>
                <a:cs typeface="Arial"/>
              </a:defRPr>
            </a:lvl3pPr>
            <a:lvl4pPr marL="1371600" indent="0" algn="ctr" defTabSz="457200" rtl="0" eaLnBrk="0" fontAlgn="base" hangingPunct="0">
              <a:spcBef>
                <a:spcPct val="20000"/>
              </a:spcBef>
              <a:spcAft>
                <a:spcPct val="0"/>
              </a:spcAft>
              <a:buClr>
                <a:srgbClr val="FDBE3E"/>
              </a:buClr>
              <a:buSzPct val="80000"/>
              <a:buFont typeface="Arial" pitchFamily="34" charset="0"/>
              <a:buNone/>
              <a:defRPr sz="2000" kern="1200">
                <a:solidFill>
                  <a:schemeClr val="tx1">
                    <a:tint val="75000"/>
                  </a:schemeClr>
                </a:solidFill>
                <a:latin typeface="Arial"/>
                <a:ea typeface="Geneva" charset="0"/>
                <a:cs typeface="Arial"/>
              </a:defRPr>
            </a:lvl4pPr>
            <a:lvl5pPr marL="1828800" indent="0" algn="ctr" defTabSz="457200" rtl="0" eaLnBrk="0" fontAlgn="base" hangingPunct="0">
              <a:spcBef>
                <a:spcPct val="20000"/>
              </a:spcBef>
              <a:spcAft>
                <a:spcPct val="0"/>
              </a:spcAft>
              <a:buClr>
                <a:schemeClr val="accent2"/>
              </a:buClr>
              <a:buSzPct val="80000"/>
              <a:buFont typeface="Arial" pitchFamily="34" charset="0"/>
              <a:buNone/>
              <a:defRPr sz="2000" kern="1200">
                <a:solidFill>
                  <a:schemeClr val="tx1">
                    <a:tint val="75000"/>
                  </a:schemeClr>
                </a:solidFill>
                <a:latin typeface="Arial"/>
                <a:ea typeface="Geneva" charset="0"/>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57150" eaLnBrk="1" hangingPunct="1">
              <a:defRPr/>
            </a:pPr>
            <a:r>
              <a:rPr lang="en-US" altLang="en-US" sz="2400" dirty="0"/>
              <a:t>2. Show Directing Change film “A New Tomorrow” about warning signs and connecting a friend to help:</a:t>
            </a:r>
          </a:p>
          <a:p>
            <a:pPr lvl="1" eaLnBrk="1" hangingPunct="1">
              <a:defRPr/>
            </a:pPr>
            <a:endParaRPr lang="en-US" altLang="en-US" sz="1800" dirty="0"/>
          </a:p>
          <a:p>
            <a:pPr lvl="1" eaLnBrk="1" hangingPunct="1">
              <a:defRPr/>
            </a:pPr>
            <a:endParaRPr lang="en-US" altLang="en-US" sz="1800" dirty="0"/>
          </a:p>
          <a:p>
            <a:pPr lvl="1" eaLnBrk="1" hangingPunct="1">
              <a:defRPr/>
            </a:pPr>
            <a:endParaRPr lang="en-US" altLang="en-US" sz="1800" dirty="0"/>
          </a:p>
          <a:p>
            <a:pPr lvl="1" eaLnBrk="1" hangingPunct="1">
              <a:defRPr/>
            </a:pPr>
            <a:endParaRPr lang="en-US" altLang="en-US" sz="1800" dirty="0"/>
          </a:p>
          <a:p>
            <a:pPr lvl="1" eaLnBrk="1" hangingPunct="1">
              <a:defRPr/>
            </a:pPr>
            <a:endParaRPr lang="en-US" altLang="en-US" sz="1800" dirty="0"/>
          </a:p>
          <a:p>
            <a:pPr lvl="1" eaLnBrk="1" hangingPunct="1">
              <a:defRPr/>
            </a:pPr>
            <a:endParaRPr lang="en-US" altLang="en-US" sz="1800" dirty="0"/>
          </a:p>
          <a:p>
            <a:pPr lvl="1" eaLnBrk="1" hangingPunct="1">
              <a:defRPr/>
            </a:pPr>
            <a:endParaRPr lang="en-US" altLang="en-US" sz="1800" dirty="0">
              <a:hlinkClick r:id="rId5"/>
            </a:endParaRPr>
          </a:p>
          <a:p>
            <a:pPr lvl="1" eaLnBrk="1" hangingPunct="1">
              <a:defRPr/>
            </a:pPr>
            <a:endParaRPr lang="en-US" altLang="en-US" sz="1800" dirty="0">
              <a:hlinkClick r:id="rId5"/>
            </a:endParaRPr>
          </a:p>
          <a:p>
            <a:pPr lvl="1" eaLnBrk="1" hangingPunct="1">
              <a:defRPr/>
            </a:pPr>
            <a:endParaRPr lang="en-US" altLang="en-US" sz="1400" dirty="0">
              <a:hlinkClick r:id="rId5"/>
            </a:endParaRPr>
          </a:p>
          <a:p>
            <a:pPr lvl="1" eaLnBrk="1" hangingPunct="1">
              <a:defRPr/>
            </a:pPr>
            <a:endParaRPr lang="en-US" altLang="en-US" sz="1400" dirty="0">
              <a:hlinkClick r:id="rId5"/>
            </a:endParaRPr>
          </a:p>
          <a:p>
            <a:pPr lvl="1" eaLnBrk="1" hangingPunct="1">
              <a:defRPr/>
            </a:pPr>
            <a:endParaRPr lang="en-US" altLang="en-US" sz="1400" dirty="0">
              <a:hlinkClick r:id="rId5"/>
            </a:endParaRPr>
          </a:p>
          <a:p>
            <a:pPr lvl="1" eaLnBrk="1" hangingPunct="1">
              <a:defRPr/>
            </a:pPr>
            <a:endParaRPr lang="en-US" altLang="en-US" sz="1400" dirty="0">
              <a:hlinkClick r:id="rId5"/>
            </a:endParaRPr>
          </a:p>
          <a:p>
            <a:pPr lvl="1" eaLnBrk="1" hangingPunct="1">
              <a:defRPr/>
            </a:pPr>
            <a:endParaRPr lang="en-US" altLang="en-US" sz="1400" dirty="0">
              <a:hlinkClick r:id="rId5"/>
            </a:endParaRPr>
          </a:p>
          <a:p>
            <a:pPr lvl="1" eaLnBrk="1" hangingPunct="1">
              <a:defRPr/>
            </a:pPr>
            <a:endParaRPr lang="en-US" altLang="en-US" sz="1400" dirty="0">
              <a:hlinkClick r:id="rId5"/>
            </a:endParaRPr>
          </a:p>
          <a:p>
            <a:pPr lvl="1" eaLnBrk="1" hangingPunct="1">
              <a:defRPr/>
            </a:pPr>
            <a:r>
              <a:rPr lang="en-US" altLang="en-US" sz="1400" dirty="0">
                <a:hlinkClick r:id="rId5"/>
              </a:rPr>
              <a:t>A New Tomorrow</a:t>
            </a:r>
            <a:endParaRPr lang="en-US" altLang="en-US" sz="1400" dirty="0"/>
          </a:p>
          <a:p>
            <a:pPr lvl="1" eaLnBrk="1" hangingPunct="1">
              <a:defRPr/>
            </a:pPr>
            <a:endParaRPr lang="en-US" altLang="en-US" sz="1800" dirty="0"/>
          </a:p>
          <a:p>
            <a:pPr eaLnBrk="1" hangingPunct="1">
              <a:defRPr/>
            </a:pPr>
            <a:endParaRPr lang="en-US" altLang="en-US" dirty="0"/>
          </a:p>
        </p:txBody>
      </p:sp>
      <p:pic>
        <p:nvPicPr>
          <p:cNvPr id="16" name="Picture 15">
            <a:hlinkClick r:id="rId5"/>
            <a:extLst>
              <a:ext uri="{FF2B5EF4-FFF2-40B4-BE49-F238E27FC236}">
                <a16:creationId xmlns:a16="http://schemas.microsoft.com/office/drawing/2014/main" id="{2E22D3AB-DE37-9754-4C7C-372479FEB32C}"/>
              </a:ext>
            </a:extLst>
          </p:cNvPr>
          <p:cNvPicPr>
            <a:picLocks noChangeAspect="1"/>
          </p:cNvPicPr>
          <p:nvPr/>
        </p:nvPicPr>
        <p:blipFill>
          <a:blip r:embed="rId6"/>
          <a:stretch>
            <a:fillRect/>
          </a:stretch>
        </p:blipFill>
        <p:spPr>
          <a:xfrm>
            <a:off x="1703633" y="2198938"/>
            <a:ext cx="5923801" cy="3318312"/>
          </a:xfrm>
          <a:prstGeom prst="rect">
            <a:avLst/>
          </a:prstGeom>
          <a:ln>
            <a:noFill/>
          </a:ln>
          <a:effectLst>
            <a:softEdge rad="112500"/>
          </a:effectLst>
        </p:spPr>
      </p:pic>
    </p:spTree>
    <p:extLst>
      <p:ext uri="{BB962C8B-B14F-4D97-AF65-F5344CB8AC3E}">
        <p14:creationId xmlns:p14="http://schemas.microsoft.com/office/powerpoint/2010/main" val="215620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Engage</a:t>
            </a: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21</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33416" y="1071801"/>
            <a:ext cx="8665098" cy="5786199"/>
          </a:xfrm>
          <a:prstGeom prst="rect">
            <a:avLst/>
          </a:prstGeom>
          <a:noFill/>
        </p:spPr>
        <p:txBody>
          <a:bodyPr wrap="square" rtlCol="0">
            <a:spAutoFit/>
          </a:bodyPr>
          <a:lstStyle/>
          <a:p>
            <a:pPr marL="457200" lvl="1" indent="0" eaLnBrk="1" hangingPunct="1">
              <a:buFont typeface="Arial" panose="020B0604020202020204" pitchFamily="34" charset="0"/>
              <a:buNone/>
            </a:pPr>
            <a:endParaRPr lang="en-US" altLang="en-US" sz="2000" dirty="0"/>
          </a:p>
          <a:p>
            <a:pPr marL="457200" lvl="1" indent="0" eaLnBrk="1" hangingPunct="1">
              <a:buFont typeface="Arial" panose="020B0604020202020204" pitchFamily="34" charset="0"/>
              <a:buNone/>
            </a:pPr>
            <a:endParaRPr lang="en-US" altLang="en-US" sz="2000" dirty="0"/>
          </a:p>
          <a:p>
            <a:pPr marL="457200" lvl="1" indent="0" eaLnBrk="1" hangingPunct="1">
              <a:buFont typeface="Arial" panose="020B0604020202020204" pitchFamily="34" charset="0"/>
              <a:buNone/>
            </a:pPr>
            <a:r>
              <a:rPr lang="en-US" altLang="en-US" dirty="0"/>
              <a:t>•</a:t>
            </a:r>
            <a:r>
              <a:rPr lang="en-US" altLang="en-US" sz="2400" dirty="0"/>
              <a:t>	</a:t>
            </a:r>
            <a:r>
              <a:rPr lang="en-US" altLang="en-US" sz="2400" b="1" u="sng" dirty="0"/>
              <a:t>Discussion Question: </a:t>
            </a:r>
            <a:r>
              <a:rPr lang="en-US" altLang="en-US" sz="2400" dirty="0"/>
              <a:t>How did the friend connect the person to help?</a:t>
            </a:r>
          </a:p>
          <a:p>
            <a:pPr marL="457200" lvl="1" indent="0" eaLnBrk="1" hangingPunct="1">
              <a:buFont typeface="Arial" panose="020B0604020202020204" pitchFamily="34" charset="0"/>
              <a:buNone/>
            </a:pPr>
            <a:r>
              <a:rPr lang="en-US" altLang="en-US" sz="2400" dirty="0"/>
              <a:t>•	</a:t>
            </a:r>
            <a:r>
              <a:rPr lang="en-US" altLang="en-US" sz="2400" b="1" u="sng" dirty="0"/>
              <a:t>Discussion Question: </a:t>
            </a:r>
            <a:r>
              <a:rPr lang="en-US" altLang="en-US" sz="2400" dirty="0"/>
              <a:t>Research shows that 60-80% of young people tell a friend that they are thinking about suicide, but less than 25% of those friends go on to seek help for that person. </a:t>
            </a:r>
          </a:p>
          <a:p>
            <a:pPr marL="457200" lvl="1" indent="0" eaLnBrk="1" hangingPunct="1">
              <a:buFont typeface="Arial" panose="020B0604020202020204" pitchFamily="34" charset="0"/>
              <a:buNone/>
            </a:pPr>
            <a:r>
              <a:rPr lang="en-US" altLang="en-US" sz="2400" dirty="0"/>
              <a:t>o	Why do you think only ¼ of those friends tell an adult? </a:t>
            </a:r>
          </a:p>
          <a:p>
            <a:pPr marL="457200" lvl="1" indent="0" eaLnBrk="1" hangingPunct="1">
              <a:buFont typeface="Arial" panose="020B0604020202020204" pitchFamily="34" charset="0"/>
              <a:buNone/>
            </a:pPr>
            <a:r>
              <a:rPr lang="en-US" altLang="en-US" sz="2400" dirty="0"/>
              <a:t>o	Would you keep something a friend told you a secret? Why?</a:t>
            </a:r>
          </a:p>
          <a:p>
            <a:pPr marL="457200" lvl="1" indent="0" eaLnBrk="1" hangingPunct="1">
              <a:buFont typeface="Arial" panose="020B0604020202020204" pitchFamily="34" charset="0"/>
              <a:buNone/>
            </a:pPr>
            <a:endParaRPr lang="en-US" altLang="en-US" sz="1800" dirty="0"/>
          </a:p>
          <a:p>
            <a:pPr marL="457200" lvl="1" indent="0" eaLnBrk="1" hangingPunct="1">
              <a:buFont typeface="Arial" panose="020B0604020202020204" pitchFamily="34" charset="0"/>
              <a:buNone/>
            </a:pPr>
            <a:endParaRPr lang="en-US" altLang="en-US" sz="1800" dirty="0"/>
          </a:p>
          <a:p>
            <a:pPr marL="457200" lvl="1" indent="0" eaLnBrk="1" hangingPunct="1">
              <a:buFont typeface="Arial" panose="020B0604020202020204" pitchFamily="34" charset="0"/>
              <a:buNone/>
            </a:pPr>
            <a:endParaRPr lang="en-US" altLang="en-US" sz="1800" dirty="0"/>
          </a:p>
          <a:p>
            <a:pPr marL="457200" lvl="1" indent="0" eaLnBrk="1" hangingPunct="1">
              <a:buFont typeface="Arial" panose="020B0604020202020204" pitchFamily="34" charset="0"/>
              <a:buNone/>
            </a:pPr>
            <a:endParaRPr lang="en-US" altLang="en-US" sz="1800" dirty="0"/>
          </a:p>
          <a:p>
            <a:pPr marL="457200" lvl="1" indent="0" eaLnBrk="1" hangingPunct="1">
              <a:buFont typeface="Arial" panose="020B0604020202020204" pitchFamily="34" charset="0"/>
              <a:buNone/>
            </a:pPr>
            <a:endParaRPr lang="en-US" altLang="en-US" sz="1800" dirty="0"/>
          </a:p>
          <a:p>
            <a:pPr marL="457200" lvl="1" indent="0" eaLnBrk="1" hangingPunct="1">
              <a:buFont typeface="Arial" panose="020B0604020202020204" pitchFamily="34" charset="0"/>
              <a:buNone/>
            </a:pPr>
            <a:endParaRPr lang="en-US" altLang="en-US" sz="1800" dirty="0"/>
          </a:p>
          <a:p>
            <a:pPr marL="457200" lvl="1" indent="0" eaLnBrk="1" hangingPunct="1">
              <a:buFont typeface="Arial" panose="020B0604020202020204" pitchFamily="34" charset="0"/>
              <a:buNone/>
            </a:pPr>
            <a:endParaRPr lang="en-US" altLang="en-US" sz="1800" dirty="0">
              <a:hlinkClick r:id="rId5"/>
            </a:endParaRPr>
          </a:p>
          <a:p>
            <a:pPr marL="457200" lvl="1" indent="0" eaLnBrk="1" hangingPunct="1">
              <a:buFont typeface="Arial" panose="020B0604020202020204" pitchFamily="34" charset="0"/>
              <a:buNone/>
            </a:pPr>
            <a:endParaRPr lang="en-US" altLang="en-US" sz="1800" dirty="0"/>
          </a:p>
          <a:p>
            <a:pPr eaLnBrk="1" hangingPunct="1"/>
            <a:endParaRPr lang="en-US" altLang="en-US"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21</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1162649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Do/Experience</a:t>
            </a:r>
          </a:p>
          <a:p>
            <a:pPr algn="ctr">
              <a:spcBef>
                <a:spcPct val="0"/>
              </a:spcBef>
              <a:buFontTx/>
              <a:buNone/>
            </a:pPr>
            <a:endParaRPr lang="en-US" altLang="en-US" sz="2400" dirty="0">
              <a:solidFill>
                <a:schemeClr val="bg1"/>
              </a:solidFill>
            </a:endParaRP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22</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399535" y="1484453"/>
            <a:ext cx="8665098" cy="5693866"/>
          </a:xfrm>
          <a:prstGeom prst="rect">
            <a:avLst/>
          </a:prstGeom>
          <a:noFill/>
        </p:spPr>
        <p:txBody>
          <a:bodyPr wrap="square" rtlCol="0">
            <a:spAutoFit/>
          </a:bodyPr>
          <a:lstStyle/>
          <a:p>
            <a:pPr>
              <a:defRPr/>
            </a:pPr>
            <a:r>
              <a:rPr lang="en-US" sz="2800" dirty="0"/>
              <a:t>Implement one or both of these two activities (optional).  </a:t>
            </a:r>
          </a:p>
          <a:p>
            <a:pPr>
              <a:defRPr/>
            </a:pPr>
            <a:endParaRPr lang="en-US" sz="2800" dirty="0"/>
          </a:p>
          <a:p>
            <a:pPr marL="0" indent="0">
              <a:buFont typeface="Arial" panose="020B0604020202020204" pitchFamily="34" charset="0"/>
              <a:buNone/>
              <a:defRPr/>
            </a:pPr>
            <a:r>
              <a:rPr lang="en-US" sz="2800" dirty="0"/>
              <a:t>Activity #1: Spot the Change Game</a:t>
            </a:r>
          </a:p>
          <a:p>
            <a:pPr marL="0" indent="0">
              <a:buFont typeface="Arial" panose="020B0604020202020204" pitchFamily="34" charset="0"/>
              <a:buNone/>
              <a:defRPr/>
            </a:pPr>
            <a:r>
              <a:rPr lang="en-US" sz="2800" dirty="0"/>
              <a:t>Activity #2:  Tell a Trusted Adult</a:t>
            </a:r>
          </a:p>
          <a:p>
            <a:pPr marL="457200" lvl="1" indent="0" eaLnBrk="1" hangingPunct="1">
              <a:buFont typeface="Arial" panose="020B0604020202020204" pitchFamily="34" charset="0"/>
              <a:buNone/>
              <a:defRPr/>
            </a:pPr>
            <a:endParaRPr lang="en-US" altLang="en-US" sz="2800" dirty="0"/>
          </a:p>
          <a:p>
            <a:pPr marL="457200" lvl="1" indent="0" eaLnBrk="1" hangingPunct="1">
              <a:buFont typeface="Arial" panose="020B0604020202020204" pitchFamily="34" charset="0"/>
              <a:buNone/>
              <a:defRPr/>
            </a:pPr>
            <a:endParaRPr lang="en-US" altLang="en-US" sz="2800" dirty="0"/>
          </a:p>
          <a:p>
            <a:pPr marL="457200" lvl="1" indent="0" eaLnBrk="1" hangingPunct="1">
              <a:buFont typeface="Arial" panose="020B0604020202020204" pitchFamily="34" charset="0"/>
              <a:buNone/>
              <a:defRPr/>
            </a:pPr>
            <a:endParaRPr lang="en-US" altLang="en-US" sz="2800" dirty="0"/>
          </a:p>
          <a:p>
            <a:pPr marL="457200" lvl="1" indent="0" eaLnBrk="1" hangingPunct="1">
              <a:buFont typeface="Arial" panose="020B0604020202020204" pitchFamily="34" charset="0"/>
              <a:buNone/>
              <a:defRPr/>
            </a:pPr>
            <a:endParaRPr lang="en-US" altLang="en-US" sz="2800" dirty="0"/>
          </a:p>
          <a:p>
            <a:pPr marL="457200" lvl="1" indent="0" eaLnBrk="1" hangingPunct="1">
              <a:buFont typeface="Arial" panose="020B0604020202020204" pitchFamily="34" charset="0"/>
              <a:buNone/>
              <a:defRPr/>
            </a:pPr>
            <a:endParaRPr lang="en-US" altLang="en-US" sz="2800" dirty="0"/>
          </a:p>
          <a:p>
            <a:pPr marL="457200" lvl="1" indent="0" eaLnBrk="1" hangingPunct="1">
              <a:buFont typeface="Arial" panose="020B0604020202020204" pitchFamily="34" charset="0"/>
              <a:buNone/>
              <a:defRPr/>
            </a:pPr>
            <a:endParaRPr lang="en-US" altLang="en-US" sz="2800" dirty="0"/>
          </a:p>
          <a:p>
            <a:pPr marL="457200" lvl="1" indent="0" eaLnBrk="1" hangingPunct="1">
              <a:buFont typeface="Arial" panose="020B0604020202020204" pitchFamily="34" charset="0"/>
              <a:buNone/>
              <a:defRPr/>
            </a:pPr>
            <a:endParaRPr lang="en-US" altLang="en-US" sz="2800" dirty="0">
              <a:hlinkClick r:id="rId5"/>
            </a:endParaRPr>
          </a:p>
          <a:p>
            <a:pPr marL="457200" lvl="1" indent="0" eaLnBrk="1" hangingPunct="1">
              <a:buFont typeface="Arial" panose="020B0604020202020204" pitchFamily="34" charset="0"/>
              <a:buNone/>
              <a:defRPr/>
            </a:pPr>
            <a:endParaRPr lang="en-US" altLang="en-US" sz="2800" dirty="0"/>
          </a:p>
          <a:p>
            <a:pPr eaLnBrk="1" hangingPunct="1">
              <a:defRPr/>
            </a:pPr>
            <a:endParaRPr lang="en-US" altLang="en-US" sz="2800"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22</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1093548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ACTIVITY #1: DO/EXPERIENCE   Spot the Change Game </a:t>
            </a:r>
          </a:p>
          <a:p>
            <a:pPr algn="ctr">
              <a:spcBef>
                <a:spcPct val="0"/>
              </a:spcBef>
              <a:buFontTx/>
              <a:buNone/>
            </a:pPr>
            <a:endParaRPr lang="en-US" altLang="en-US" sz="2400" dirty="0">
              <a:solidFill>
                <a:schemeClr val="bg1"/>
              </a:solidFill>
            </a:endParaRP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23</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56159" y="1162444"/>
            <a:ext cx="8665098" cy="5878532"/>
          </a:xfrm>
          <a:prstGeom prst="rect">
            <a:avLst/>
          </a:prstGeom>
          <a:noFill/>
        </p:spPr>
        <p:txBody>
          <a:bodyPr wrap="square" rtlCol="0">
            <a:spAutoFit/>
          </a:bodyPr>
          <a:lstStyle/>
          <a:p>
            <a:pPr>
              <a:buFont typeface="+mj-lt"/>
              <a:buAutoNum type="arabicPeriod"/>
              <a:defRPr/>
            </a:pPr>
            <a:r>
              <a:rPr lang="en-US" sz="1800" dirty="0"/>
              <a:t>Request 3 to 4 volunteers and have the rest of the class take a close look at them.</a:t>
            </a:r>
          </a:p>
          <a:p>
            <a:pPr>
              <a:buFont typeface="+mj-lt"/>
              <a:buAutoNum type="arabicPeriod"/>
              <a:defRPr/>
            </a:pPr>
            <a:r>
              <a:rPr lang="en-US" sz="1800" dirty="0"/>
              <a:t>Ask the volunteers to leave the classroom and change something about their appearance.*  Examples would be: pulling out their pockets, remove an earring, taking off glasses, tucking in or untucking shirt.</a:t>
            </a:r>
          </a:p>
          <a:p>
            <a:pPr>
              <a:buFont typeface="+mj-lt"/>
              <a:buAutoNum type="arabicPeriod"/>
              <a:defRPr/>
            </a:pPr>
            <a:r>
              <a:rPr lang="en-US" sz="1800" dirty="0"/>
              <a:t>When the volunteers return, ask class to spot the changes.</a:t>
            </a:r>
          </a:p>
          <a:p>
            <a:pPr>
              <a:buFont typeface="+mj-lt"/>
              <a:buAutoNum type="arabicPeriod"/>
              <a:defRPr/>
            </a:pPr>
            <a:r>
              <a:rPr lang="en-US" sz="1800" dirty="0"/>
              <a:t>Link spotting the change in friends to warning signs and how we recognize them.**</a:t>
            </a:r>
          </a:p>
          <a:p>
            <a:pPr>
              <a:buFont typeface="+mj-lt"/>
              <a:buAutoNum type="arabicPeriod"/>
              <a:defRPr/>
            </a:pPr>
            <a:r>
              <a:rPr lang="en-US" sz="1800" dirty="0"/>
              <a:t>Discussion Question:  How would you notice the difference in yourself or your friends?</a:t>
            </a:r>
          </a:p>
          <a:p>
            <a:pPr lvl="1">
              <a:defRPr/>
            </a:pPr>
            <a:r>
              <a:rPr lang="en-US" sz="1200" dirty="0"/>
              <a:t>Sometimes the changes are not that visible or we don’t feel safe sharing.  So often when someone asks us how we are doing, we say “…fine” when we really might be meaning, I am feeling depressed, sad, alone, hurt, confused, unloved, misunderstood, insignificant, broken, hopeless.</a:t>
            </a:r>
          </a:p>
          <a:p>
            <a:pPr lvl="1">
              <a:defRPr/>
            </a:pPr>
            <a:r>
              <a:rPr lang="en-US" sz="1200" dirty="0"/>
              <a:t>Ask:  If you are worried for a friend or yourself, who can you turn to? Can you name three trusted adults that you could go to if you or your friend needed help?</a:t>
            </a:r>
          </a:p>
          <a:p>
            <a:pPr marL="457200" lvl="1" indent="0">
              <a:buNone/>
              <a:defRPr/>
            </a:pPr>
            <a:endParaRPr lang="en-US" sz="1200" dirty="0"/>
          </a:p>
          <a:p>
            <a:pPr marL="457200" lvl="1" indent="0">
              <a:buNone/>
              <a:defRPr/>
            </a:pPr>
            <a:endParaRPr lang="en-US" sz="1200" dirty="0"/>
          </a:p>
          <a:p>
            <a:pPr marL="457200" lvl="1" indent="0">
              <a:buNone/>
              <a:defRPr/>
            </a:pPr>
            <a:endParaRPr lang="en-US" sz="1200" dirty="0"/>
          </a:p>
          <a:p>
            <a:pPr marL="14288" lvl="1" indent="0">
              <a:buNone/>
              <a:defRPr/>
            </a:pPr>
            <a:r>
              <a:rPr lang="en-US" sz="1300" dirty="0"/>
              <a:t>*If this activity is being held virtually, have the students go into a virtual breakout room with an adult (if possible) and have them change one thing about their appearance that can be seen on a webcam (e.g., from the head to mid-torso)</a:t>
            </a:r>
          </a:p>
          <a:p>
            <a:pPr marL="14288" lvl="1" indent="0">
              <a:buNone/>
              <a:defRPr/>
            </a:pPr>
            <a:r>
              <a:rPr lang="en-US" sz="1300" dirty="0"/>
              <a:t>** This activity can also be done via a social media post. Have students change something about a photo that is posted or part of a caption. What changed? What might be a sign that you should check in on your friend?</a:t>
            </a:r>
          </a:p>
          <a:p>
            <a:pPr marL="457200" lvl="1" indent="0" eaLnBrk="1" hangingPunct="1">
              <a:buFont typeface="Arial" panose="020B0604020202020204" pitchFamily="34" charset="0"/>
              <a:buNone/>
              <a:defRPr/>
            </a:pPr>
            <a:endParaRPr lang="en-US" altLang="en-US" sz="1800" dirty="0"/>
          </a:p>
          <a:p>
            <a:pPr marL="457200" lvl="1" indent="0" eaLnBrk="1" hangingPunct="1">
              <a:buFont typeface="Arial" panose="020B0604020202020204" pitchFamily="34" charset="0"/>
              <a:buNone/>
              <a:defRPr/>
            </a:pPr>
            <a:endParaRPr lang="en-US" altLang="en-US" sz="1800" dirty="0"/>
          </a:p>
          <a:p>
            <a:pPr marL="457200" lvl="1" indent="0" eaLnBrk="1" hangingPunct="1">
              <a:buFont typeface="Arial" panose="020B0604020202020204" pitchFamily="34" charset="0"/>
              <a:buNone/>
              <a:defRPr/>
            </a:pPr>
            <a:endParaRPr lang="en-US" altLang="en-US" sz="1800" dirty="0"/>
          </a:p>
          <a:p>
            <a:pPr marL="457200" lvl="1" indent="0" algn="ctr" eaLnBrk="1" hangingPunct="1">
              <a:buFont typeface="Arial" panose="020B0604020202020204" pitchFamily="34" charset="0"/>
              <a:buNone/>
              <a:defRPr/>
            </a:pPr>
            <a:r>
              <a:rPr lang="en-US" sz="1200" dirty="0"/>
              <a:t>(Adapted from San Diego Youth Services “Here Now” Student Presentation)</a:t>
            </a:r>
          </a:p>
          <a:p>
            <a:pPr marL="457200" lvl="1" indent="0" eaLnBrk="1" hangingPunct="1">
              <a:buFont typeface="Arial" panose="020B0604020202020204" pitchFamily="34" charset="0"/>
              <a:buNone/>
              <a:defRPr/>
            </a:pPr>
            <a:endParaRPr lang="en-US" altLang="en-US" sz="1800" dirty="0"/>
          </a:p>
          <a:p>
            <a:pPr eaLnBrk="1" hangingPunct="1">
              <a:defRPr/>
            </a:pPr>
            <a:endParaRPr lang="en-US" altLang="en-US"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23</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243329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ACTIVITY #2: DO/EXPERIENCE  Identify a Trusted Adult </a:t>
            </a:r>
          </a:p>
          <a:p>
            <a:pPr algn="ctr">
              <a:spcBef>
                <a:spcPct val="0"/>
              </a:spcBef>
              <a:buFontTx/>
              <a:buNone/>
            </a:pPr>
            <a:endParaRPr lang="en-US" altLang="en-US" sz="2400" dirty="0">
              <a:solidFill>
                <a:schemeClr val="bg1"/>
              </a:solidFill>
            </a:endParaRP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24</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56159" y="1250395"/>
            <a:ext cx="8665098" cy="5878532"/>
          </a:xfrm>
          <a:prstGeom prst="rect">
            <a:avLst/>
          </a:prstGeom>
          <a:noFill/>
        </p:spPr>
        <p:txBody>
          <a:bodyPr wrap="square" rtlCol="0">
            <a:spAutoFit/>
          </a:bodyPr>
          <a:lstStyle/>
          <a:p>
            <a:pPr>
              <a:buFont typeface="Calibri" panose="020F0502020204030204" pitchFamily="34" charset="0"/>
              <a:buAutoNum type="arabicPeriod"/>
            </a:pPr>
            <a:r>
              <a:rPr lang="en-US" altLang="en-US" sz="1800" dirty="0"/>
              <a:t>Ask students to write down the names of 2 people they can contact when they have good news to share.</a:t>
            </a:r>
          </a:p>
          <a:p>
            <a:pPr>
              <a:buFont typeface="Calibri" panose="020F0502020204030204" pitchFamily="34" charset="0"/>
              <a:buAutoNum type="arabicPeriod"/>
            </a:pPr>
            <a:r>
              <a:rPr lang="en-US" altLang="en-US" sz="1800" dirty="0"/>
              <a:t>Then ask students to write down the names of 2 people they can contact if they have bad news to share.</a:t>
            </a:r>
          </a:p>
          <a:p>
            <a:pPr>
              <a:buFont typeface="Calibri" panose="020F0502020204030204" pitchFamily="34" charset="0"/>
              <a:buAutoNum type="arabicPeriod"/>
            </a:pPr>
            <a:r>
              <a:rPr lang="en-US" altLang="en-US" sz="1800" dirty="0"/>
              <a:t>Then ask students to write down the names of 3 trusted adults (at home or at school) they can contact if a friend tells them they are thinking about suicide. </a:t>
            </a:r>
          </a:p>
          <a:p>
            <a:pPr>
              <a:buFont typeface="Calibri" panose="020F0502020204030204" pitchFamily="34" charset="0"/>
              <a:buAutoNum type="arabicPeriod"/>
            </a:pPr>
            <a:r>
              <a:rPr lang="en-US" altLang="en-US" sz="1800" dirty="0"/>
              <a:t>Ask: Why did you choose those 3 trusted adults. Ask students if the trusted adults are someone they know at home or at school? If they don’t have someone at home, or vice versa, ask them to think of one. </a:t>
            </a:r>
          </a:p>
          <a:p>
            <a:pPr>
              <a:buFont typeface="Calibri" panose="020F0502020204030204" pitchFamily="34" charset="0"/>
              <a:buAutoNum type="arabicPeriod"/>
            </a:pPr>
            <a:r>
              <a:rPr lang="en-US" altLang="en-US" sz="1800" dirty="0"/>
              <a:t>Inform students that you are a trusted adult who they can come to if they have a friend who is thinking about suicide or needs help. </a:t>
            </a:r>
          </a:p>
          <a:p>
            <a:pPr>
              <a:buFont typeface="Calibri" panose="020F0502020204030204" pitchFamily="34" charset="0"/>
              <a:buAutoNum type="arabicPeriod"/>
            </a:pPr>
            <a:r>
              <a:rPr lang="en-US" altLang="en-US" sz="1800" dirty="0"/>
              <a:t>Inform students that trusted adults can be family members, caregivers, family friends, teachers, counselors, coaches, clergy members, youth leaders, laws enforcement officers. </a:t>
            </a:r>
          </a:p>
          <a:p>
            <a:pPr marL="457200" lvl="1" indent="0" eaLnBrk="1" hangingPunct="1">
              <a:buFont typeface="Arial" panose="020B0604020202020204" pitchFamily="34" charset="0"/>
              <a:buNone/>
            </a:pPr>
            <a:endParaRPr lang="en-US" altLang="en-US" sz="1800" dirty="0"/>
          </a:p>
          <a:p>
            <a:pPr marL="457200" lvl="1" indent="0" eaLnBrk="1" hangingPunct="1">
              <a:buFont typeface="Arial" panose="020B0604020202020204" pitchFamily="34" charset="0"/>
              <a:buNone/>
            </a:pPr>
            <a:endParaRPr lang="en-US" altLang="en-US" sz="1800" dirty="0"/>
          </a:p>
          <a:p>
            <a:pPr marL="457200" lvl="1" indent="0" eaLnBrk="1" hangingPunct="1">
              <a:buFont typeface="Arial" panose="020B0604020202020204" pitchFamily="34" charset="0"/>
              <a:buNone/>
            </a:pPr>
            <a:endParaRPr lang="en-US" altLang="en-US" sz="1800" dirty="0"/>
          </a:p>
          <a:p>
            <a:pPr marL="457200" lvl="1" indent="0" algn="ctr" eaLnBrk="1" hangingPunct="1">
              <a:buFont typeface="Arial" panose="020B0604020202020204" pitchFamily="34" charset="0"/>
              <a:buNone/>
            </a:pPr>
            <a:r>
              <a:rPr lang="en-US" altLang="en-US" sz="1200" dirty="0"/>
              <a:t>(Adapted from San Diego Youth Services “Here Now” Student Presentation)</a:t>
            </a:r>
          </a:p>
          <a:p>
            <a:pPr marL="457200" lvl="1" indent="0" eaLnBrk="1" hangingPunct="1">
              <a:buFont typeface="Arial" panose="020B0604020202020204" pitchFamily="34" charset="0"/>
              <a:buNone/>
            </a:pPr>
            <a:endParaRPr lang="en-US" altLang="en-US" sz="1800" dirty="0"/>
          </a:p>
          <a:p>
            <a:pPr marL="457200" lvl="1" indent="0" eaLnBrk="1" hangingPunct="1">
              <a:buFont typeface="Arial" panose="020B0604020202020204" pitchFamily="34" charset="0"/>
              <a:buNone/>
            </a:pPr>
            <a:endParaRPr lang="en-US" altLang="en-US" sz="1800" dirty="0">
              <a:hlinkClick r:id="rId5"/>
            </a:endParaRPr>
          </a:p>
          <a:p>
            <a:pPr marL="457200" lvl="1" indent="0" eaLnBrk="1" hangingPunct="1">
              <a:buFont typeface="Arial" panose="020B0604020202020204" pitchFamily="34" charset="0"/>
              <a:buNone/>
            </a:pPr>
            <a:endParaRPr lang="en-US" altLang="en-US" sz="1800" dirty="0"/>
          </a:p>
          <a:p>
            <a:pPr eaLnBrk="1" hangingPunct="1"/>
            <a:endParaRPr lang="en-US" altLang="en-US"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24</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2297622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Reflect</a:t>
            </a:r>
          </a:p>
          <a:p>
            <a:pPr algn="ctr">
              <a:spcBef>
                <a:spcPct val="0"/>
              </a:spcBef>
              <a:buFontTx/>
              <a:buNone/>
            </a:pPr>
            <a:endParaRPr lang="en-US" altLang="en-US" sz="2400" dirty="0">
              <a:solidFill>
                <a:schemeClr val="bg1"/>
              </a:solidFill>
            </a:endParaRP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25</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8" y="1335316"/>
            <a:ext cx="8665098" cy="4832092"/>
          </a:xfrm>
          <a:prstGeom prst="rect">
            <a:avLst/>
          </a:prstGeom>
          <a:noFill/>
        </p:spPr>
        <p:txBody>
          <a:bodyPr wrap="square" rtlCol="0">
            <a:spAutoFit/>
          </a:bodyPr>
          <a:lstStyle/>
          <a:p>
            <a:r>
              <a:rPr lang="en-US" altLang="en-US" sz="2800" dirty="0"/>
              <a:t>Ask students to share one thing they learned today about warning signs and supporting a friend that they did not know before the lesson began. </a:t>
            </a:r>
          </a:p>
          <a:p>
            <a:pPr marL="457200" lvl="1" indent="0" eaLnBrk="1" hangingPunct="1">
              <a:buFont typeface="Arial" panose="020B0604020202020204" pitchFamily="34" charset="0"/>
              <a:buNone/>
            </a:pPr>
            <a:endParaRPr lang="en-US" altLang="en-US" sz="2800" dirty="0"/>
          </a:p>
          <a:p>
            <a:pPr marL="457200" lvl="1" indent="0" eaLnBrk="1" hangingPunct="1">
              <a:buFont typeface="Arial" panose="020B0604020202020204" pitchFamily="34" charset="0"/>
              <a:buNone/>
            </a:pPr>
            <a:endParaRPr lang="en-US" altLang="en-US" sz="2800" dirty="0"/>
          </a:p>
          <a:p>
            <a:pPr marL="457200" lvl="1" indent="0" eaLnBrk="1" hangingPunct="1">
              <a:buFont typeface="Arial" panose="020B0604020202020204" pitchFamily="34" charset="0"/>
              <a:buNone/>
            </a:pPr>
            <a:endParaRPr lang="en-US" altLang="en-US" sz="2800" dirty="0"/>
          </a:p>
          <a:p>
            <a:pPr marL="457200" lvl="1" indent="0" eaLnBrk="1" hangingPunct="1">
              <a:buFont typeface="Arial" panose="020B0604020202020204" pitchFamily="34" charset="0"/>
              <a:buNone/>
            </a:pPr>
            <a:endParaRPr lang="en-US" altLang="en-US" sz="2800" dirty="0"/>
          </a:p>
          <a:p>
            <a:pPr marL="457200" lvl="1" indent="0" eaLnBrk="1" hangingPunct="1">
              <a:buFont typeface="Arial" panose="020B0604020202020204" pitchFamily="34" charset="0"/>
              <a:buNone/>
            </a:pPr>
            <a:endParaRPr lang="en-US" altLang="en-US" sz="2800" dirty="0"/>
          </a:p>
          <a:p>
            <a:pPr marL="457200" lvl="1" indent="0" eaLnBrk="1" hangingPunct="1">
              <a:buFont typeface="Arial" panose="020B0604020202020204" pitchFamily="34" charset="0"/>
              <a:buNone/>
            </a:pPr>
            <a:endParaRPr lang="en-US" altLang="en-US" sz="2800" dirty="0">
              <a:hlinkClick r:id="rId5"/>
            </a:endParaRPr>
          </a:p>
          <a:p>
            <a:pPr marL="457200" lvl="1" indent="0" eaLnBrk="1" hangingPunct="1">
              <a:buFont typeface="Arial" panose="020B0604020202020204" pitchFamily="34" charset="0"/>
              <a:buNone/>
            </a:pPr>
            <a:endParaRPr lang="en-US" altLang="en-US" sz="2800" dirty="0"/>
          </a:p>
          <a:p>
            <a:pPr eaLnBrk="1" hangingPunct="1"/>
            <a:endParaRPr lang="en-US" altLang="en-US" sz="2800"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25</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3296074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Apply</a:t>
            </a:r>
          </a:p>
          <a:p>
            <a:pPr algn="ctr">
              <a:spcBef>
                <a:spcPct val="0"/>
              </a:spcBef>
              <a:buFontTx/>
              <a:buNone/>
            </a:pPr>
            <a:endParaRPr lang="en-US" altLang="en-US" sz="2400" dirty="0">
              <a:solidFill>
                <a:schemeClr val="bg1"/>
              </a:solidFill>
            </a:endParaRP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26</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8" y="1335316"/>
            <a:ext cx="8665098" cy="5847755"/>
          </a:xfrm>
          <a:prstGeom prst="rect">
            <a:avLst/>
          </a:prstGeom>
          <a:noFill/>
        </p:spPr>
        <p:txBody>
          <a:bodyPr wrap="square" rtlCol="0">
            <a:spAutoFit/>
          </a:bodyPr>
          <a:lstStyle/>
          <a:p>
            <a:pPr>
              <a:defRPr/>
            </a:pPr>
            <a:r>
              <a:rPr lang="en-US" sz="2800" dirty="0"/>
              <a:t>Explore how students might act in the following situations, helping them see how they might apply the knowledge from today’s lesson:</a:t>
            </a:r>
          </a:p>
          <a:p>
            <a:pPr marL="742950" lvl="1" indent="-285750">
              <a:buFont typeface="Arial" panose="020B0604020202020204" pitchFamily="34" charset="0"/>
              <a:buChar char="•"/>
              <a:defRPr/>
            </a:pPr>
            <a:r>
              <a:rPr lang="en-US" sz="2000" dirty="0"/>
              <a:t>What would you do if you recognized warning signs in a friend?</a:t>
            </a:r>
          </a:p>
          <a:p>
            <a:pPr marL="742950" lvl="1" indent="-285750">
              <a:buFont typeface="Arial" panose="020B0604020202020204" pitchFamily="34" charset="0"/>
              <a:buChar char="•"/>
              <a:defRPr/>
            </a:pPr>
            <a:r>
              <a:rPr lang="en-US" sz="2000" dirty="0"/>
              <a:t>Who would you tell if a friend told you they were thinking about suicide and asked you to promise not to tell anyone? </a:t>
            </a:r>
            <a:endParaRPr lang="en-US" sz="2800" dirty="0"/>
          </a:p>
          <a:p>
            <a:pPr marL="742950" lvl="1" indent="-285750">
              <a:buFont typeface="Arial" panose="020B0604020202020204" pitchFamily="34" charset="0"/>
              <a:buChar char="•"/>
              <a:defRPr/>
            </a:pPr>
            <a:r>
              <a:rPr lang="en-US" sz="2000" dirty="0"/>
              <a:t>What would you say to the trusted adult?</a:t>
            </a:r>
          </a:p>
          <a:p>
            <a:pPr marL="742950" lvl="1" indent="-285750">
              <a:buFont typeface="Arial" panose="020B0604020202020204" pitchFamily="34" charset="0"/>
              <a:buChar char="•"/>
              <a:defRPr/>
            </a:pPr>
            <a:r>
              <a:rPr lang="en-US" sz="2000" dirty="0"/>
              <a:t>Would you tell your friend who confided in you that you had told a trusted adult, even if they asked you to keep it a secret?</a:t>
            </a:r>
          </a:p>
          <a:p>
            <a:pPr>
              <a:defRPr/>
            </a:pPr>
            <a:endParaRPr lang="en-US" sz="2400" dirty="0"/>
          </a:p>
          <a:p>
            <a:pPr>
              <a:defRPr/>
            </a:pPr>
            <a:endParaRPr lang="en-US" sz="2400" dirty="0"/>
          </a:p>
          <a:p>
            <a:pPr marL="457200" lvl="1" indent="0" eaLnBrk="1" hangingPunct="1">
              <a:buFont typeface="Arial" panose="020B0604020202020204" pitchFamily="34" charset="0"/>
              <a:buNone/>
              <a:defRPr/>
            </a:pPr>
            <a:endParaRPr lang="en-US" altLang="en-US" sz="1400" dirty="0"/>
          </a:p>
          <a:p>
            <a:pPr marL="457200" lvl="1" indent="0" eaLnBrk="1" hangingPunct="1">
              <a:buFont typeface="Arial" panose="020B0604020202020204" pitchFamily="34" charset="0"/>
              <a:buNone/>
              <a:defRPr/>
            </a:pPr>
            <a:endParaRPr lang="en-US" altLang="en-US" sz="1400" dirty="0"/>
          </a:p>
          <a:p>
            <a:pPr marL="457200" lvl="1" indent="0" eaLnBrk="1" hangingPunct="1">
              <a:buFont typeface="Arial" panose="020B0604020202020204" pitchFamily="34" charset="0"/>
              <a:buNone/>
              <a:defRPr/>
            </a:pPr>
            <a:endParaRPr lang="en-US" altLang="en-US" sz="1400" dirty="0"/>
          </a:p>
          <a:p>
            <a:pPr marL="457200" lvl="1" indent="0" eaLnBrk="1" hangingPunct="1">
              <a:buFont typeface="Arial" panose="020B0604020202020204" pitchFamily="34" charset="0"/>
              <a:buNone/>
              <a:defRPr/>
            </a:pPr>
            <a:endParaRPr lang="en-US" altLang="en-US" sz="1400" dirty="0"/>
          </a:p>
          <a:p>
            <a:pPr marL="457200" lvl="1" indent="0" eaLnBrk="1" hangingPunct="1">
              <a:buFont typeface="Arial" panose="020B0604020202020204" pitchFamily="34" charset="0"/>
              <a:buNone/>
              <a:defRPr/>
            </a:pPr>
            <a:endParaRPr lang="en-US" altLang="en-US" sz="1400" dirty="0"/>
          </a:p>
          <a:p>
            <a:pPr marL="457200" lvl="1" indent="0" eaLnBrk="1" hangingPunct="1">
              <a:buFont typeface="Arial" panose="020B0604020202020204" pitchFamily="34" charset="0"/>
              <a:buNone/>
              <a:defRPr/>
            </a:pPr>
            <a:endParaRPr lang="en-US" altLang="en-US" sz="1400" dirty="0">
              <a:hlinkClick r:id="rId5"/>
            </a:endParaRPr>
          </a:p>
          <a:p>
            <a:pPr marL="457200" lvl="1" indent="0" eaLnBrk="1" hangingPunct="1">
              <a:buFont typeface="Arial" panose="020B0604020202020204" pitchFamily="34" charset="0"/>
              <a:buNone/>
              <a:defRPr/>
            </a:pPr>
            <a:endParaRPr lang="en-US" altLang="en-US" sz="1400" dirty="0"/>
          </a:p>
          <a:p>
            <a:pPr eaLnBrk="1" hangingPunct="1">
              <a:defRPr/>
            </a:pPr>
            <a:endParaRPr lang="en-US" altLang="en-US" sz="2400"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26</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995431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Additional Resources</a:t>
            </a:r>
          </a:p>
          <a:p>
            <a:pPr algn="ctr">
              <a:spcBef>
                <a:spcPct val="0"/>
              </a:spcBef>
              <a:buFontTx/>
              <a:buNone/>
            </a:pPr>
            <a:endParaRPr lang="en-US" altLang="en-US" sz="2400" dirty="0">
              <a:solidFill>
                <a:schemeClr val="bg1"/>
              </a:solidFill>
            </a:endParaRP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27</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8" y="1335316"/>
            <a:ext cx="8665098" cy="4401205"/>
          </a:xfrm>
          <a:prstGeom prst="rect">
            <a:avLst/>
          </a:prstGeom>
          <a:noFill/>
        </p:spPr>
        <p:txBody>
          <a:bodyPr wrap="square" rtlCol="0">
            <a:spAutoFit/>
          </a:bodyPr>
          <a:lstStyle/>
          <a:p>
            <a:pPr marL="0" indent="0" eaLnBrk="1" hangingPunct="1">
              <a:buFont typeface="Arial" panose="020B0604020202020204" pitchFamily="34" charset="0"/>
              <a:buNone/>
            </a:pPr>
            <a:endParaRPr lang="en-US" altLang="en-US" sz="2000" dirty="0"/>
          </a:p>
          <a:p>
            <a:pPr marL="0" indent="0" eaLnBrk="1" hangingPunct="1">
              <a:buFont typeface="Arial" panose="020B0604020202020204" pitchFamily="34" charset="0"/>
              <a:buNone/>
            </a:pPr>
            <a:r>
              <a:rPr lang="en-US" altLang="en-US" sz="2800" dirty="0"/>
              <a:t>•	</a:t>
            </a:r>
            <a:r>
              <a:rPr lang="en-US" altLang="en-US" sz="2800" b="1" dirty="0"/>
              <a:t>“All You Need is Words”: </a:t>
            </a:r>
            <a:r>
              <a:rPr lang="en-US" altLang="en-US" sz="2000" dirty="0">
                <a:hlinkClick r:id="rId5"/>
              </a:rPr>
              <a:t>https://www.youtube.com/watch?v=NnQ1r_nuuXw</a:t>
            </a:r>
            <a:r>
              <a:rPr lang="en-US" altLang="en-US" sz="2000" dirty="0"/>
              <a:t>  </a:t>
            </a:r>
          </a:p>
          <a:p>
            <a:pPr marL="0" indent="0" eaLnBrk="1" hangingPunct="1">
              <a:buFont typeface="Arial" panose="020B0604020202020204" pitchFamily="34" charset="0"/>
              <a:buNone/>
            </a:pPr>
            <a:endParaRPr lang="en-US" altLang="en-US" sz="2000" dirty="0"/>
          </a:p>
          <a:p>
            <a:pPr marL="0" indent="0" eaLnBrk="1" hangingPunct="1">
              <a:buFont typeface="Arial" panose="020B0604020202020204" pitchFamily="34" charset="0"/>
              <a:buNone/>
            </a:pPr>
            <a:r>
              <a:rPr lang="en-US" altLang="en-US" sz="2800" dirty="0"/>
              <a:t>•	</a:t>
            </a:r>
            <a:r>
              <a:rPr lang="en-US" altLang="en-US" sz="2800" b="1" dirty="0"/>
              <a:t>“Hey Taylor”: </a:t>
            </a:r>
            <a:r>
              <a:rPr lang="en-US" altLang="en-US" sz="2000" dirty="0">
                <a:hlinkClick r:id="rId6"/>
              </a:rPr>
              <a:t>https://vimeo.com/92755737</a:t>
            </a:r>
            <a:r>
              <a:rPr lang="en-US" altLang="en-US" sz="2000" dirty="0"/>
              <a:t>  </a:t>
            </a:r>
          </a:p>
          <a:p>
            <a:pPr marL="0" indent="0" eaLnBrk="1" hangingPunct="1">
              <a:buFont typeface="Arial" panose="020B0604020202020204" pitchFamily="34" charset="0"/>
              <a:buNone/>
            </a:pPr>
            <a:endParaRPr lang="en-US" altLang="en-US" sz="2000" dirty="0"/>
          </a:p>
          <a:p>
            <a:pPr marL="0" indent="0" eaLnBrk="1" hangingPunct="1">
              <a:buNone/>
            </a:pPr>
            <a:r>
              <a:rPr lang="en-US" altLang="en-US" sz="2800" dirty="0"/>
              <a:t>•	</a:t>
            </a:r>
            <a:r>
              <a:rPr lang="en-US" altLang="en-US" sz="2800" b="1" dirty="0"/>
              <a:t>“How to Help a Friend” Educational Video: </a:t>
            </a:r>
            <a:r>
              <a:rPr lang="en-US" altLang="en-US" sz="2000" dirty="0"/>
              <a:t> </a:t>
            </a:r>
          </a:p>
          <a:p>
            <a:pPr marL="0" indent="0" eaLnBrk="1" hangingPunct="1">
              <a:buNone/>
            </a:pPr>
            <a:r>
              <a:rPr lang="en-US" altLang="en-US" sz="2000" dirty="0">
                <a:hlinkClick r:id="rId7"/>
              </a:rPr>
              <a:t>https://vimeo.com/464403017</a:t>
            </a:r>
            <a:r>
              <a:rPr lang="en-US" altLang="en-US" sz="2000" dirty="0"/>
              <a:t>   </a:t>
            </a:r>
          </a:p>
          <a:p>
            <a:pPr marL="0" indent="0" eaLnBrk="1" hangingPunct="1">
              <a:buFont typeface="Arial" panose="020B0604020202020204" pitchFamily="34" charset="0"/>
              <a:buNone/>
            </a:pPr>
            <a:endParaRPr lang="en-US" altLang="en-US" sz="2000" dirty="0"/>
          </a:p>
          <a:p>
            <a:pPr marL="0" indent="0" eaLnBrk="1" hangingPunct="1">
              <a:buNone/>
            </a:pPr>
            <a:r>
              <a:rPr lang="en-US" altLang="en-US" sz="2800" dirty="0"/>
              <a:t>•	</a:t>
            </a:r>
            <a:r>
              <a:rPr lang="en-US" altLang="en-US" sz="2800" b="1" dirty="0"/>
              <a:t>“Suicide Prevention 101” Educational Video: </a:t>
            </a:r>
            <a:r>
              <a:rPr lang="en-US" altLang="en-US" sz="2000" dirty="0">
                <a:hlinkClick r:id="rId8"/>
              </a:rPr>
              <a:t>https://vimeo.com/464407220</a:t>
            </a:r>
            <a:r>
              <a:rPr lang="en-US" altLang="en-US" sz="2000" dirty="0"/>
              <a:t> </a:t>
            </a:r>
          </a:p>
          <a:p>
            <a:pPr marL="0" indent="0" eaLnBrk="1" hangingPunct="1">
              <a:buNone/>
            </a:pPr>
            <a:endParaRPr lang="en-US" altLang="en-US" sz="2800"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27</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3750758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28</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310486" y="1333309"/>
            <a:ext cx="8665098" cy="5219891"/>
          </a:xfrm>
          <a:prstGeom prst="rect">
            <a:avLst/>
          </a:prstGeom>
          <a:noFill/>
        </p:spPr>
        <p:txBody>
          <a:bodyPr wrap="square" rtlCol="0">
            <a:spAutoFit/>
          </a:bodyPr>
          <a:lstStyle/>
          <a:p>
            <a:pPr marL="342900" marR="0" lvl="0" indent="-342900" algn="l" defTabSz="4572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Review the contest rules.</a:t>
            </a:r>
            <a:endPar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171450" marR="0" lvl="0" indent="-171450" algn="l" defTabSz="457200" rtl="0" eaLnBrk="1" fontAlgn="base" latinLnBrk="0" hangingPunct="1">
              <a:lnSpc>
                <a:spcPct val="80000"/>
              </a:lnSpc>
              <a:spcBef>
                <a:spcPct val="0"/>
              </a:spcBef>
              <a:spcAft>
                <a:spcPct val="0"/>
              </a:spcAft>
              <a:buClrTx/>
              <a:buSzTx/>
              <a:buFont typeface="Arial" panose="020B0604020202020204" pitchFamily="34" charset="0"/>
              <a:buChar char="•"/>
              <a:tabLst/>
              <a:defRPr/>
            </a:pPr>
            <a:endParaRPr kumimoji="0" lang="en-US" altLang="en-US" sz="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342900" marR="0" lvl="0" indent="-342900" algn="l" defTabSz="4572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Select a submission category</a:t>
            </a:r>
            <a:endPar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800100" marR="0" lvl="1" indent="-342900" algn="l" defTabSz="4572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60-second </a:t>
            </a:r>
            <a:r>
              <a:rPr kumimoji="0" lang="en-US" altLang="en-US" sz="2000" b="1"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Suicide Prevention </a:t>
            </a:r>
            <a:r>
              <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film</a:t>
            </a:r>
          </a:p>
          <a:p>
            <a:pPr marL="800100" marR="0" lvl="1" indent="-342900" algn="l" defTabSz="4572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30-second </a:t>
            </a:r>
            <a:r>
              <a:rPr kumimoji="0" lang="en-US" altLang="en-US" sz="2000" b="1"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Animated Short </a:t>
            </a:r>
            <a:r>
              <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(Suicide Prevention) film</a:t>
            </a:r>
          </a:p>
          <a:p>
            <a:pPr marL="800100" marR="0" lvl="1" indent="-342900" algn="l" defTabSz="4572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60-second </a:t>
            </a:r>
            <a:r>
              <a:rPr kumimoji="0" lang="en-US" altLang="en-US" sz="2000" b="1"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Mental Health </a:t>
            </a:r>
            <a:r>
              <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film</a:t>
            </a:r>
          </a:p>
          <a:p>
            <a:pPr marL="800100" marR="0" lvl="1" indent="-342900" algn="l" defTabSz="4572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60-second </a:t>
            </a:r>
            <a:r>
              <a:rPr kumimoji="0" lang="en-US" altLang="en-US" sz="2000" b="1"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Through the Lens of Culture </a:t>
            </a:r>
            <a:r>
              <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film</a:t>
            </a:r>
          </a:p>
          <a:p>
            <a:pPr marL="800100" marR="0" lvl="1" indent="-342900" algn="l" defTabSz="4572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60-second </a:t>
            </a:r>
            <a:r>
              <a:rPr kumimoji="0" lang="en-US" altLang="en-US" sz="2000" b="1"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Walk in Our Shoes</a:t>
            </a:r>
            <a:r>
              <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 film</a:t>
            </a:r>
          </a:p>
          <a:p>
            <a:pPr marL="800100" marR="0" lvl="1" indent="-342900" algn="l" defTabSz="4572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60-second </a:t>
            </a:r>
            <a:r>
              <a:rPr kumimoji="0" lang="en-US" altLang="en-US" sz="2000" b="1"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Hope and Justice</a:t>
            </a:r>
            <a:r>
              <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 film</a:t>
            </a:r>
          </a:p>
          <a:p>
            <a:pPr marL="628650" marR="0" lvl="1" indent="-171450" algn="l" defTabSz="457200" rtl="0" eaLnBrk="1" fontAlgn="base" latinLnBrk="0" hangingPunct="1">
              <a:lnSpc>
                <a:spcPct val="80000"/>
              </a:lnSpc>
              <a:spcBef>
                <a:spcPct val="0"/>
              </a:spcBef>
              <a:spcAft>
                <a:spcPct val="0"/>
              </a:spcAft>
              <a:buClrTx/>
              <a:buSzTx/>
              <a:buFont typeface="Arial" panose="020B0604020202020204" pitchFamily="34" charset="0"/>
              <a:buChar char="•"/>
              <a:tabLst/>
              <a:defRPr/>
            </a:pPr>
            <a:endParaRPr kumimoji="0" lang="en-US" altLang="en-US" sz="8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342900" marR="0" lvl="0" indent="-342900" algn="l" defTabSz="4572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Submit </a:t>
            </a:r>
            <a:r>
              <a:rPr kumimoji="0" lang="ja-JP" altLang="en-US" sz="20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a:t>
            </a:r>
            <a:r>
              <a:rPr kumimoji="0" lang="en-US" altLang="ja-JP" sz="20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Intent to Direct</a:t>
            </a:r>
            <a:r>
              <a:rPr kumimoji="0" lang="ja-JP" altLang="en-US" sz="20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a:t>
            </a:r>
            <a:r>
              <a:rPr kumimoji="0" lang="en-US" altLang="ja-JP" sz="20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 form. </a:t>
            </a:r>
            <a:r>
              <a:rPr kumimoji="0" lang="en-US" altLang="ja-JP"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This really helps us get an idea of how many submissions to expect and to get organized!  (Only one entry per film team please- this should be the lead participant.)</a:t>
            </a:r>
          </a:p>
          <a:p>
            <a:pPr marL="342900" marR="0" lvl="0" indent="-342900" algn="l" defTabSz="4572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Select a submission category </a:t>
            </a:r>
            <a:r>
              <a:rPr kumimoji="0" lang="en-US" altLang="ja-JP"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and review the content guidelines. </a:t>
            </a:r>
            <a:endParaRPr kumimoji="0" lang="en-US" altLang="en-US" sz="20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endParaRPr>
          </a:p>
          <a:p>
            <a:pPr marL="342900" marR="0" lvl="0" indent="-342900" algn="l" defTabSz="4572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Identify an adult advisor</a:t>
            </a:r>
            <a:r>
              <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 representing your school or organization.</a:t>
            </a:r>
          </a:p>
          <a:p>
            <a:pPr marL="342900" marR="0" lvl="0" indent="-342900" algn="l" defTabSz="4572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Complete all release forms</a:t>
            </a:r>
            <a:r>
              <a:rPr kumimoji="0" lang="en-US" altLang="en-US" sz="2000" b="0"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 </a:t>
            </a:r>
            <a:r>
              <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from every person who participated.</a:t>
            </a:r>
          </a:p>
          <a:p>
            <a:pPr marL="342900" marR="0" lvl="0" indent="-342900" algn="l" defTabSz="4572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Upload your film</a:t>
            </a:r>
            <a:r>
              <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 and </a:t>
            </a:r>
            <a:r>
              <a:rPr kumimoji="0" lang="en-US" altLang="en-US" sz="20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Submit an Entry Form </a:t>
            </a:r>
            <a:r>
              <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to the Directing Change Portal by </a:t>
            </a:r>
            <a:r>
              <a:rPr kumimoji="0" lang="en-US" altLang="en-US" sz="2000" b="1" i="0" u="sng"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March 1 every year.</a:t>
            </a:r>
            <a:endPar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80000"/>
              </a:lnSpc>
              <a:spcBef>
                <a:spcPct val="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80000"/>
              </a:lnSpc>
              <a:spcBef>
                <a:spcPct val="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80000"/>
              </a:lnSpc>
              <a:spcBef>
                <a:spcPct val="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8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Follow us on Facebook!  </a:t>
            </a: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28</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6" name="TextBox 15">
            <a:extLst>
              <a:ext uri="{FF2B5EF4-FFF2-40B4-BE49-F238E27FC236}">
                <a16:creationId xmlns:a16="http://schemas.microsoft.com/office/drawing/2014/main" id="{230BB370-24DD-86FE-1A42-25C07C5FFF0B}"/>
              </a:ext>
            </a:extLst>
          </p:cNvPr>
          <p:cNvSpPr txBox="1"/>
          <p:nvPr/>
        </p:nvSpPr>
        <p:spPr>
          <a:xfrm>
            <a:off x="1017205" y="589572"/>
            <a:ext cx="6791715" cy="523220"/>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To Participate</a:t>
            </a:r>
          </a:p>
        </p:txBody>
      </p:sp>
    </p:spTree>
    <p:extLst>
      <p:ext uri="{BB962C8B-B14F-4D97-AF65-F5344CB8AC3E}">
        <p14:creationId xmlns:p14="http://schemas.microsoft.com/office/powerpoint/2010/main" val="870728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4654550" y="4395788"/>
            <a:ext cx="427672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7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3D3D3D"/>
                </a:solidFill>
                <a:effectLst/>
                <a:uLnTx/>
                <a:uFillTx/>
                <a:latin typeface="Calibri" pitchFamily="34" charset="0"/>
                <a:ea typeface="MS PGothic" pitchFamily="34" charset="-128"/>
                <a:cs typeface="+mn-cs"/>
              </a:rPr>
              <a:t>		 </a:t>
            </a:r>
          </a:p>
        </p:txBody>
      </p:sp>
      <p:sp>
        <p:nvSpPr>
          <p:cNvPr id="5123" name="TextBox 3"/>
          <p:cNvSpPr txBox="1">
            <a:spLocks noChangeArrowheads="1"/>
          </p:cNvSpPr>
          <p:nvPr/>
        </p:nvSpPr>
        <p:spPr bwMode="auto">
          <a:xfrm>
            <a:off x="5988050" y="5157788"/>
            <a:ext cx="29432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3D3D3D"/>
                </a:solidFill>
                <a:effectLst/>
                <a:uLnTx/>
                <a:uFillTx/>
                <a:latin typeface="Calibri" panose="020F0502020204030204" pitchFamily="34" charset="0"/>
                <a:ea typeface="MS PGothic" panose="020B0600070205080204" pitchFamily="34" charset="-128"/>
                <a:cs typeface="+mn-cs"/>
              </a:rPr>
              <a:t>DEADLINE: </a:t>
            </a:r>
            <a:br>
              <a:rPr kumimoji="0" lang="en-US" altLang="en-US" sz="3200" b="1" i="0" u="none" strike="noStrike" kern="1200" cap="none" spc="0" normalizeH="0" baseline="0" noProof="0">
                <a:ln>
                  <a:noFill/>
                </a:ln>
                <a:solidFill>
                  <a:srgbClr val="3D3D3D"/>
                </a:solidFill>
                <a:effectLst/>
                <a:uLnTx/>
                <a:uFillTx/>
                <a:latin typeface="Calibri" panose="020F0502020204030204" pitchFamily="34" charset="0"/>
                <a:ea typeface="MS PGothic" panose="020B0600070205080204" pitchFamily="34" charset="-128"/>
                <a:cs typeface="+mn-cs"/>
              </a:rPr>
            </a:br>
            <a:r>
              <a:rPr kumimoji="0" lang="en-US" altLang="en-US" sz="3200" b="1" i="0" u="none" strike="noStrike" kern="1200" cap="none" spc="0" normalizeH="0" baseline="0" noProof="0">
                <a:ln>
                  <a:noFill/>
                </a:ln>
                <a:solidFill>
                  <a:srgbClr val="3D3D3D"/>
                </a:solidFill>
                <a:effectLst/>
                <a:uLnTx/>
                <a:uFillTx/>
                <a:latin typeface="Calibri" panose="020F0502020204030204" pitchFamily="34" charset="0"/>
                <a:ea typeface="MS PGothic" panose="020B0600070205080204" pitchFamily="34" charset="-128"/>
                <a:cs typeface="+mn-cs"/>
              </a:rPr>
              <a:t>March 1,2016</a:t>
            </a:r>
          </a:p>
        </p:txBody>
      </p:sp>
      <p:sp>
        <p:nvSpPr>
          <p:cNvPr id="5124" name="Rectangle 3"/>
          <p:cNvSpPr>
            <a:spLocks noChangeArrowheads="1"/>
          </p:cNvSpPr>
          <p:nvPr/>
        </p:nvSpPr>
        <p:spPr bwMode="auto">
          <a:xfrm>
            <a:off x="1238250" y="6049963"/>
            <a:ext cx="280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www.DirectingChange.org</a:t>
            </a:r>
          </a:p>
        </p:txBody>
      </p:sp>
      <p:sp>
        <p:nvSpPr>
          <p:cNvPr id="5125" name="Rectangle 3"/>
          <p:cNvSpPr>
            <a:spLocks noChangeArrowheads="1"/>
          </p:cNvSpPr>
          <p:nvPr/>
        </p:nvSpPr>
        <p:spPr bwMode="auto">
          <a:xfrm>
            <a:off x="1238250" y="215900"/>
            <a:ext cx="28035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School Based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Suicide Prevention: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An Overview</a:t>
            </a:r>
          </a:p>
        </p:txBody>
      </p:sp>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53" y="-77842"/>
            <a:ext cx="9200753" cy="710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BB69B05-0557-8E4F-A834-E5B3D802F270}"/>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BFB7541-91CC-47E2-A545-A68B5C0BAE76}"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29</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TextBox 11">
            <a:extLst>
              <a:ext uri="{FF2B5EF4-FFF2-40B4-BE49-F238E27FC236}">
                <a16:creationId xmlns:a16="http://schemas.microsoft.com/office/drawing/2014/main" id="{239E85DC-D152-AFF4-D86F-6425B4778150}"/>
              </a:ext>
            </a:extLst>
          </p:cNvPr>
          <p:cNvSpPr txBox="1"/>
          <p:nvPr/>
        </p:nvSpPr>
        <p:spPr>
          <a:xfrm>
            <a:off x="1022530" y="214300"/>
            <a:ext cx="3019245" cy="2292626"/>
          </a:xfrm>
          <a:prstGeom prst="rect">
            <a:avLst/>
          </a:prstGeom>
        </p:spPr>
        <p:txBody>
          <a:bodyPr wrap="square" rtlCol="0">
            <a:norm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School Presentation: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Mental Health </a:t>
            </a:r>
          </a:p>
        </p:txBody>
      </p:sp>
    </p:spTree>
    <p:extLst>
      <p:ext uri="{BB962C8B-B14F-4D97-AF65-F5344CB8AC3E}">
        <p14:creationId xmlns:p14="http://schemas.microsoft.com/office/powerpoint/2010/main" val="2753808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3</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88718" y="1318325"/>
            <a:ext cx="8665098" cy="4815164"/>
          </a:xfrm>
          <a:prstGeom prst="rect">
            <a:avLst/>
          </a:prstGeom>
          <a:noFill/>
        </p:spPr>
        <p:txBody>
          <a:bodyPr wrap="square" rtlCol="0">
            <a:spAutoFit/>
          </a:bodyPr>
          <a:lstStyle/>
          <a:p>
            <a:pPr marL="0" marR="0" lvl="0" indent="0" algn="l" defTabSz="457200"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15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The following educational videos give an overview of mental health, mental illness, and the stigma surrounding mental illness and are available on the Directing Change website. The topics that are discussed may be helpful when creating your films. </a:t>
            </a:r>
          </a:p>
          <a:p>
            <a:pPr marL="0" marR="0" lvl="0" indent="0" algn="l" defTabSz="457200" rtl="0" eaLnBrk="1" fontAlgn="base" latinLnBrk="0" hangingPunct="1">
              <a:lnSpc>
                <a:spcPct val="90000"/>
              </a:lnSpc>
              <a:spcBef>
                <a:spcPct val="0"/>
              </a:spcBef>
              <a:spcAft>
                <a:spcPct val="0"/>
              </a:spcAft>
              <a:buClrTx/>
              <a:buSzTx/>
              <a:buFont typeface="Arial" panose="020B0604020202020204" pitchFamily="34" charset="0"/>
              <a:buNone/>
              <a:tabLst/>
              <a:defRPr/>
            </a:pPr>
            <a:endParaRPr kumimoji="0" lang="en-US" altLang="en-US" sz="1500" b="0" i="0" u="none" strike="noStrike" kern="1200" cap="none" spc="0" normalizeH="0" baseline="0" noProof="0" dirty="0">
              <a:ln>
                <a:noFill/>
              </a:ln>
              <a:solidFill>
                <a:srgbClr val="FF0000"/>
              </a:solidFill>
              <a:effectLst/>
              <a:uLnTx/>
              <a:uFillTx/>
              <a:latin typeface="Calibri" panose="020F0502020204030204" pitchFamily="34" charset="0"/>
              <a:ea typeface="MS PGothic" panose="020B0600070205080204" pitchFamily="34" charset="-128"/>
              <a:cs typeface="+mn-cs"/>
            </a:endParaRPr>
          </a:p>
          <a:p>
            <a:pPr marL="742950" marR="0" lvl="1" indent="-285750" algn="l" defTabSz="4572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15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How to Help a Friend </a:t>
            </a:r>
          </a:p>
          <a:p>
            <a:pPr marL="742950" marR="0" lvl="1" indent="-285750" algn="l" defTabSz="4572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15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Suicide Prevention 101 </a:t>
            </a:r>
          </a:p>
          <a:p>
            <a:pPr marL="742950" marR="0" lvl="1" indent="-285750" algn="l" defTabSz="4572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15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Mental Health Continuum</a:t>
            </a:r>
          </a:p>
          <a:p>
            <a:pPr marL="742950" marR="0" lvl="1" indent="-285750" algn="l" defTabSz="4572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15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Mental Illness and Stigma</a:t>
            </a:r>
          </a:p>
          <a:p>
            <a:pPr marL="742950" marR="0" lvl="1" indent="-285750" algn="l" defTabSz="4572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15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Mental Health Conditions</a:t>
            </a:r>
          </a:p>
          <a:p>
            <a:pPr marL="742950" marR="0" lvl="1" indent="-285750" algn="l" defTabSz="4572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15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Advocacy</a:t>
            </a:r>
          </a:p>
          <a:p>
            <a:pPr marL="457200" marR="0" lvl="1" indent="0" algn="l" defTabSz="457200" rtl="0" eaLnBrk="1" fontAlgn="base" latinLnBrk="0" hangingPunct="1">
              <a:lnSpc>
                <a:spcPct val="90000"/>
              </a:lnSpc>
              <a:spcBef>
                <a:spcPct val="0"/>
              </a:spcBef>
              <a:spcAft>
                <a:spcPct val="0"/>
              </a:spcAft>
              <a:buClrTx/>
              <a:buSzTx/>
              <a:buFontTx/>
              <a:buNone/>
              <a:tabLst/>
              <a:defRPr/>
            </a:pPr>
            <a:endParaRPr kumimoji="0" lang="en-US" altLang="en-US" sz="15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endParaRPr>
          </a:p>
          <a:p>
            <a:pPr marL="457200" marR="0" lvl="1" indent="0" algn="l" defTabSz="457200" rtl="0" eaLnBrk="1" fontAlgn="base" latinLnBrk="0" hangingPunct="1">
              <a:lnSpc>
                <a:spcPct val="90000"/>
              </a:lnSpc>
              <a:spcBef>
                <a:spcPct val="0"/>
              </a:spcBef>
              <a:spcAft>
                <a:spcPct val="0"/>
              </a:spcAft>
              <a:buClrTx/>
              <a:buSzTx/>
              <a:buFontTx/>
              <a:buNone/>
              <a:tabLst/>
              <a:defRPr/>
            </a:pPr>
            <a:endParaRPr kumimoji="0" lang="en-US" altLang="en-US" sz="15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90000"/>
              </a:lnSpc>
              <a:spcBef>
                <a:spcPct val="0"/>
              </a:spcBef>
              <a:spcAft>
                <a:spcPct val="0"/>
              </a:spcAft>
              <a:buClrTx/>
              <a:buSzTx/>
              <a:buFont typeface="Arial" panose="020B0604020202020204" pitchFamily="34" charset="0"/>
              <a:buNone/>
              <a:tabLst/>
              <a:defRPr/>
            </a:pPr>
            <a:endParaRPr kumimoji="0" lang="en-US" altLang="en-US" sz="15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90000"/>
              </a:lnSpc>
              <a:spcBef>
                <a:spcPct val="0"/>
              </a:spcBef>
              <a:spcAft>
                <a:spcPct val="0"/>
              </a:spcAft>
              <a:buClrTx/>
              <a:buSzTx/>
              <a:buFont typeface="Arial" panose="020B0604020202020204" pitchFamily="34" charset="0"/>
              <a:buNone/>
              <a:tabLst/>
              <a:defRPr/>
            </a:pPr>
            <a:endParaRPr kumimoji="0" lang="en-US" altLang="en-US" sz="15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15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 Suicide Prevention Lesson Plan and accompanying PowerPoint presentation, as well as trainings to support your school with developing or improving existing policies and programs to meet the requirements of this new legislation are available on the website (See the For Schools page).</a:t>
            </a:r>
          </a:p>
          <a:p>
            <a:pPr marL="0" marR="0" lvl="0" indent="0" algn="l" defTabSz="457200" rtl="0" eaLnBrk="1" fontAlgn="base" latinLnBrk="0" hangingPunct="1">
              <a:lnSpc>
                <a:spcPct val="90000"/>
              </a:lnSpc>
              <a:spcBef>
                <a:spcPct val="0"/>
              </a:spcBef>
              <a:spcAft>
                <a:spcPct val="0"/>
              </a:spcAft>
              <a:buClrTx/>
              <a:buSzTx/>
              <a:buFont typeface="Arial" panose="020B0604020202020204" pitchFamily="34" charset="0"/>
              <a:buNone/>
              <a:tabLst/>
              <a:defRPr/>
            </a:pPr>
            <a:endParaRPr kumimoji="0" lang="en-US" altLang="en-US" sz="11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15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rPr>
              <a:t>The following fact sheets provide information on Suicide Prevention and Mental Health that may be helpful when creating the content and messaging for your films.  They can be found on the Directing Change website.</a:t>
            </a:r>
          </a:p>
          <a:p>
            <a:pPr marL="742950" marR="0" lvl="1" indent="-285750" algn="l" defTabSz="4572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15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Suicide Prevention Fact Sheet</a:t>
            </a:r>
          </a:p>
          <a:p>
            <a:pPr marL="742950" marR="0" lvl="1" indent="-285750" algn="l" defTabSz="4572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15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Mental Health Fact Sheet</a:t>
            </a:r>
          </a:p>
          <a:p>
            <a:pPr marL="742950" marR="0" lvl="1" indent="-285750" algn="l" defTabSz="4572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1500" b="1" i="0" u="none" strike="noStrike" kern="1200" cap="none" spc="0" normalizeH="0" baseline="0" noProof="0" dirty="0">
                <a:ln>
                  <a:noFill/>
                </a:ln>
                <a:solidFill>
                  <a:srgbClr val="E48F2F"/>
                </a:solidFill>
                <a:effectLst/>
                <a:uLnTx/>
                <a:uFillTx/>
                <a:latin typeface="Calibri" panose="020F0502020204030204" pitchFamily="34" charset="0"/>
                <a:ea typeface="MS PGothic" panose="020B0600070205080204" pitchFamily="34" charset="-128"/>
                <a:cs typeface="+mn-cs"/>
              </a:rPr>
              <a:t>How to Help a Friend</a:t>
            </a:r>
            <a:endParaRPr kumimoji="0" lang="en-US" altLang="en-US" sz="1500" b="0" i="0"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3</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6" name="TextBox 15">
            <a:extLst>
              <a:ext uri="{FF2B5EF4-FFF2-40B4-BE49-F238E27FC236}">
                <a16:creationId xmlns:a16="http://schemas.microsoft.com/office/drawing/2014/main" id="{6A3445EE-2921-426C-747C-9A5DEB6E7921}"/>
              </a:ext>
            </a:extLst>
          </p:cNvPr>
          <p:cNvSpPr txBox="1"/>
          <p:nvPr/>
        </p:nvSpPr>
        <p:spPr>
          <a:xfrm>
            <a:off x="597516" y="613891"/>
            <a:ext cx="7647514" cy="430887"/>
          </a:xfrm>
          <a:prstGeom prst="rect">
            <a:avLst/>
          </a:prstGeom>
          <a:noFill/>
        </p:spPr>
        <p:txBody>
          <a:bodyPr wrap="square">
            <a:sp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Resources for Presentation (Mental Health &amp; Suicide Prevention)</a:t>
            </a:r>
          </a:p>
        </p:txBody>
      </p:sp>
      <p:pic>
        <p:nvPicPr>
          <p:cNvPr id="19" name="Picture 1">
            <a:extLst>
              <a:ext uri="{FF2B5EF4-FFF2-40B4-BE49-F238E27FC236}">
                <a16:creationId xmlns:a16="http://schemas.microsoft.com/office/drawing/2014/main" id="{8B0BDBE7-0CB8-393D-17D9-C2AFE5B0DA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48055" y="1667323"/>
            <a:ext cx="4916487"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539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Lesson #1- Recognizing Warning Signs and Offering Help</a:t>
            </a: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4</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9" y="1318325"/>
            <a:ext cx="8665098" cy="5632311"/>
          </a:xfrm>
          <a:prstGeom prst="rect">
            <a:avLst/>
          </a:prstGeom>
          <a:noFill/>
        </p:spPr>
        <p:txBody>
          <a:bodyPr wrap="square" rtlCol="0">
            <a:spAutoFit/>
          </a:bodyPr>
          <a:lstStyle/>
          <a:p>
            <a:pPr marL="0" indent="0" eaLnBrk="1" hangingPunct="1">
              <a:buFont typeface="Arial" panose="020B0604020202020204" pitchFamily="34" charset="0"/>
              <a:buNone/>
            </a:pPr>
            <a:r>
              <a:rPr lang="en-US" altLang="en-US" sz="2400" b="1" dirty="0"/>
              <a:t>Objectives: </a:t>
            </a:r>
            <a:r>
              <a:rPr lang="en-US" altLang="en-US" sz="2400" dirty="0"/>
              <a:t>(1) Students will understand warning signs of suicide 			  and how to recognize them</a:t>
            </a:r>
          </a:p>
          <a:p>
            <a:pPr marL="0" indent="0" eaLnBrk="1" hangingPunct="1">
              <a:buFont typeface="Arial" panose="020B0604020202020204" pitchFamily="34" charset="0"/>
              <a:buNone/>
            </a:pPr>
            <a:r>
              <a:rPr lang="en-US" altLang="en-US" sz="2400" dirty="0"/>
              <a:t>                     (2) Students will be able to identify a trusted adult 				 they will turn to for support </a:t>
            </a:r>
          </a:p>
          <a:p>
            <a:pPr marL="0" indent="0" eaLnBrk="1" hangingPunct="1">
              <a:buFont typeface="Arial" panose="020B0604020202020204" pitchFamily="34" charset="0"/>
              <a:buNone/>
            </a:pPr>
            <a:endParaRPr lang="en-US" altLang="en-US" sz="2400" dirty="0"/>
          </a:p>
          <a:p>
            <a:pPr marL="0" indent="0" eaLnBrk="1" hangingPunct="1">
              <a:buFont typeface="Arial" panose="020B0604020202020204" pitchFamily="34" charset="0"/>
              <a:buNone/>
            </a:pPr>
            <a:r>
              <a:rPr lang="en-US" altLang="en-US" sz="2400" b="1" dirty="0"/>
              <a:t>Time:            </a:t>
            </a:r>
            <a:r>
              <a:rPr lang="en-US" altLang="en-US" sz="2400" dirty="0"/>
              <a:t>45-60 minutes</a:t>
            </a:r>
          </a:p>
          <a:p>
            <a:pPr marL="0" indent="0" eaLnBrk="1" hangingPunct="1">
              <a:buFont typeface="Arial" panose="020B0604020202020204" pitchFamily="34" charset="0"/>
              <a:buNone/>
            </a:pPr>
            <a:endParaRPr lang="en-US" altLang="en-US" sz="2400" dirty="0"/>
          </a:p>
          <a:p>
            <a:pPr marL="0" indent="0" eaLnBrk="1" hangingPunct="1">
              <a:buFont typeface="Arial" panose="020B0604020202020204" pitchFamily="34" charset="0"/>
              <a:buNone/>
            </a:pPr>
            <a:r>
              <a:rPr lang="en-US" altLang="en-US" sz="2400" b="1" dirty="0"/>
              <a:t>Materials:    </a:t>
            </a:r>
            <a:r>
              <a:rPr lang="en-US" altLang="en-US" sz="2400" dirty="0"/>
              <a:t>Access to computer and large screen/projector to 				   project PowerPoint presentation</a:t>
            </a:r>
          </a:p>
          <a:p>
            <a:pPr marL="0" indent="0" eaLnBrk="1" hangingPunct="1">
              <a:buFont typeface="Arial" panose="020B0604020202020204" pitchFamily="34" charset="0"/>
              <a:buNone/>
            </a:pPr>
            <a:r>
              <a:rPr lang="en-US" altLang="en-US" sz="2400" dirty="0"/>
              <a:t>                      Access to internet to access educational films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a:ea typeface="MS PGothic" panose="020B0600070205080204" pitchFamily="34" charset="-128"/>
              <a:cs typeface="+mn-cs"/>
            </a:endParaRP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4</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924557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Introduction</a:t>
            </a: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5</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8" y="1612177"/>
            <a:ext cx="8665098" cy="1569660"/>
          </a:xfrm>
          <a:prstGeom prst="rect">
            <a:avLst/>
          </a:prstGeom>
          <a:noFill/>
        </p:spPr>
        <p:txBody>
          <a:bodyPr wrap="square" rtlCol="0">
            <a:spAutoFit/>
          </a:bodyPr>
          <a:lstStyle/>
          <a:p>
            <a:pPr marL="457200" indent="-457200" eaLnBrk="1" hangingPunct="1">
              <a:buFont typeface="Arial" panose="020B0604020202020204" pitchFamily="34" charset="0"/>
              <a:buAutoNum type="arabicParenBoth"/>
              <a:defRPr/>
            </a:pPr>
            <a:r>
              <a:rPr lang="en-US" altLang="en-US" sz="2400" dirty="0"/>
              <a:t>Explain that today we are learning about recognizing warning signs of suicide and how to appropriately respond to a friend or family member who may need help.</a:t>
            </a:r>
          </a:p>
          <a:p>
            <a:pPr marL="0" indent="0" eaLnBrk="1" hangingPunct="1">
              <a:buFont typeface="Arial" panose="020B0604020202020204" pitchFamily="34" charset="0"/>
              <a:buNone/>
              <a:defRPr/>
            </a:pPr>
            <a:endParaRPr lang="en-US" altLang="en-US" sz="2400"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5</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1129718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4654550" y="4395788"/>
            <a:ext cx="427672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7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3D3D3D"/>
                </a:solidFill>
                <a:effectLst/>
                <a:uLnTx/>
                <a:uFillTx/>
                <a:latin typeface="Calibri" pitchFamily="34" charset="0"/>
                <a:ea typeface="MS PGothic" pitchFamily="34" charset="-128"/>
                <a:cs typeface="+mn-cs"/>
              </a:rPr>
              <a:t>		 </a:t>
            </a:r>
          </a:p>
        </p:txBody>
      </p:sp>
      <p:sp>
        <p:nvSpPr>
          <p:cNvPr id="5123" name="TextBox 3"/>
          <p:cNvSpPr txBox="1">
            <a:spLocks noChangeArrowheads="1"/>
          </p:cNvSpPr>
          <p:nvPr/>
        </p:nvSpPr>
        <p:spPr bwMode="auto">
          <a:xfrm>
            <a:off x="5988050" y="5157788"/>
            <a:ext cx="29432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3D3D3D"/>
                </a:solidFill>
                <a:effectLst/>
                <a:uLnTx/>
                <a:uFillTx/>
                <a:latin typeface="Calibri" panose="020F0502020204030204" pitchFamily="34" charset="0"/>
                <a:ea typeface="MS PGothic" panose="020B0600070205080204" pitchFamily="34" charset="-128"/>
                <a:cs typeface="+mn-cs"/>
              </a:rPr>
              <a:t>DEADLINE: </a:t>
            </a:r>
            <a:br>
              <a:rPr kumimoji="0" lang="en-US" altLang="en-US" sz="3200" b="1" i="0" u="none" strike="noStrike" kern="1200" cap="none" spc="0" normalizeH="0" baseline="0" noProof="0">
                <a:ln>
                  <a:noFill/>
                </a:ln>
                <a:solidFill>
                  <a:srgbClr val="3D3D3D"/>
                </a:solidFill>
                <a:effectLst/>
                <a:uLnTx/>
                <a:uFillTx/>
                <a:latin typeface="Calibri" panose="020F0502020204030204" pitchFamily="34" charset="0"/>
                <a:ea typeface="MS PGothic" panose="020B0600070205080204" pitchFamily="34" charset="-128"/>
                <a:cs typeface="+mn-cs"/>
              </a:rPr>
            </a:br>
            <a:r>
              <a:rPr kumimoji="0" lang="en-US" altLang="en-US" sz="3200" b="1" i="0" u="none" strike="noStrike" kern="1200" cap="none" spc="0" normalizeH="0" baseline="0" noProof="0">
                <a:ln>
                  <a:noFill/>
                </a:ln>
                <a:solidFill>
                  <a:srgbClr val="3D3D3D"/>
                </a:solidFill>
                <a:effectLst/>
                <a:uLnTx/>
                <a:uFillTx/>
                <a:latin typeface="Calibri" panose="020F0502020204030204" pitchFamily="34" charset="0"/>
                <a:ea typeface="MS PGothic" panose="020B0600070205080204" pitchFamily="34" charset="-128"/>
                <a:cs typeface="+mn-cs"/>
              </a:rPr>
              <a:t>March 1,2016</a:t>
            </a:r>
          </a:p>
        </p:txBody>
      </p:sp>
      <p:sp>
        <p:nvSpPr>
          <p:cNvPr id="5124" name="Rectangle 3"/>
          <p:cNvSpPr>
            <a:spLocks noChangeArrowheads="1"/>
          </p:cNvSpPr>
          <p:nvPr/>
        </p:nvSpPr>
        <p:spPr bwMode="auto">
          <a:xfrm>
            <a:off x="1238250" y="6049963"/>
            <a:ext cx="280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www.DirectingChange.org</a:t>
            </a:r>
          </a:p>
        </p:txBody>
      </p:sp>
      <p:sp>
        <p:nvSpPr>
          <p:cNvPr id="5125" name="Rectangle 3"/>
          <p:cNvSpPr>
            <a:spLocks noChangeArrowheads="1"/>
          </p:cNvSpPr>
          <p:nvPr/>
        </p:nvSpPr>
        <p:spPr bwMode="auto">
          <a:xfrm>
            <a:off x="1238250" y="215900"/>
            <a:ext cx="28035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School Based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Suicide Prevention: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mn-cs"/>
              </a:rPr>
              <a:t>An Overview</a:t>
            </a:r>
          </a:p>
        </p:txBody>
      </p:sp>
      <p:pic>
        <p:nvPicPr>
          <p:cNvPr id="51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53" y="-77842"/>
            <a:ext cx="9200753" cy="710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BB69B05-0557-8E4F-A834-E5B3D802F270}"/>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BFB7541-91CC-47E2-A545-A68B5C0BAE76}"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TextBox 11">
            <a:extLst>
              <a:ext uri="{FF2B5EF4-FFF2-40B4-BE49-F238E27FC236}">
                <a16:creationId xmlns:a16="http://schemas.microsoft.com/office/drawing/2014/main" id="{239E85DC-D152-AFF4-D86F-6425B4778150}"/>
              </a:ext>
            </a:extLst>
          </p:cNvPr>
          <p:cNvSpPr txBox="1"/>
          <p:nvPr/>
        </p:nvSpPr>
        <p:spPr>
          <a:xfrm>
            <a:off x="1022530" y="-51669"/>
            <a:ext cx="3019245" cy="2292626"/>
          </a:xfrm>
          <a:prstGeom prst="rect">
            <a:avLst/>
          </a:prstGeom>
        </p:spPr>
        <p:txBody>
          <a:bodyPr wrap="square" rtlCol="0">
            <a:normAutofit/>
          </a:bodyP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Youth and Young Adult</a:t>
            </a:r>
          </a:p>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Presentation</a:t>
            </a:r>
          </a:p>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3200" b="0" i="1" u="none" strike="noStrike" kern="1200" cap="none" spc="0" normalizeH="0" baseline="0" noProof="0" dirty="0">
              <a:ln>
                <a:noFill/>
              </a:ln>
              <a:solidFill>
                <a:srgbClr val="646E7B"/>
              </a:solidFill>
              <a:effectLst/>
              <a:uLnTx/>
              <a:uFillTx/>
              <a:latin typeface="Calibri" panose="020F0502020204030204" pitchFamily="34" charset="0"/>
              <a:ea typeface="MS PGothic" panose="020B0600070205080204" pitchFamily="34" charset="-128"/>
              <a:cs typeface="+mn-cs"/>
            </a:endParaRPr>
          </a:p>
        </p:txBody>
      </p:sp>
      <p:sp>
        <p:nvSpPr>
          <p:cNvPr id="13" name="TextBox 12">
            <a:extLst>
              <a:ext uri="{FF2B5EF4-FFF2-40B4-BE49-F238E27FC236}">
                <a16:creationId xmlns:a16="http://schemas.microsoft.com/office/drawing/2014/main" id="{D78AC26D-9422-A690-2943-81849A7FAAC4}"/>
              </a:ext>
            </a:extLst>
          </p:cNvPr>
          <p:cNvSpPr txBox="1"/>
          <p:nvPr/>
        </p:nvSpPr>
        <p:spPr>
          <a:xfrm>
            <a:off x="1535831" y="1580610"/>
            <a:ext cx="2208362" cy="1815882"/>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1"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The information about </a:t>
            </a:r>
          </a:p>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1"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suicide prevention and </a:t>
            </a:r>
          </a:p>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1"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mental health contained in this presentation is consistent with best practices and reviewed by experts in the field.</a:t>
            </a:r>
          </a:p>
        </p:txBody>
      </p:sp>
    </p:spTree>
    <p:extLst>
      <p:ext uri="{BB962C8B-B14F-4D97-AF65-F5344CB8AC3E}">
        <p14:creationId xmlns:p14="http://schemas.microsoft.com/office/powerpoint/2010/main" val="1726329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630508"/>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Please Take Care of Yourself</a:t>
            </a: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8" y="1290901"/>
            <a:ext cx="8665098" cy="3508653"/>
          </a:xfrm>
          <a:prstGeom prst="rect">
            <a:avLst/>
          </a:prstGeom>
          <a:noFill/>
        </p:spPr>
        <p:txBody>
          <a:bodyPr wrap="square" rtlCol="0">
            <a:spAutoFit/>
          </a:bodyPr>
          <a:lstStyle/>
          <a:p>
            <a:pPr eaLnBrk="1" hangingPunct="1">
              <a:defRPr/>
            </a:pPr>
            <a:r>
              <a:rPr lang="en-US" altLang="en-US" dirty="0"/>
              <a:t>Mental health and suicide prevention are delicate topics. </a:t>
            </a:r>
          </a:p>
          <a:p>
            <a:pPr eaLnBrk="1" hangingPunct="1">
              <a:defRPr/>
            </a:pPr>
            <a:r>
              <a:rPr lang="en-US" altLang="en-US" dirty="0"/>
              <a:t>Emotions may rise to the surface for you during or after this presentation. </a:t>
            </a:r>
          </a:p>
          <a:p>
            <a:pPr eaLnBrk="1" hangingPunct="1">
              <a:defRPr/>
            </a:pPr>
            <a:endParaRPr lang="en-US" altLang="en-US" dirty="0"/>
          </a:p>
          <a:p>
            <a:pPr eaLnBrk="1" hangingPunct="1">
              <a:defRPr/>
            </a:pPr>
            <a:r>
              <a:rPr lang="en-US" altLang="en-US" dirty="0"/>
              <a:t>Please make taking care of yourself during and after the presentation a priority. </a:t>
            </a:r>
          </a:p>
          <a:p>
            <a:pPr eaLnBrk="1" hangingPunct="1">
              <a:defRPr/>
            </a:pPr>
            <a:endParaRPr lang="en-US" altLang="en-US" dirty="0"/>
          </a:p>
          <a:p>
            <a:pPr eaLnBrk="1" hangingPunct="1">
              <a:defRPr/>
            </a:pPr>
            <a:r>
              <a:rPr lang="en-US" altLang="en-US" dirty="0"/>
              <a:t>If you need support, or help with a friend, please reach out to your teacher, counselor or other school resource. </a:t>
            </a:r>
          </a:p>
          <a:p>
            <a:pPr eaLnBrk="1" hangingPunct="1">
              <a:defRPr/>
            </a:pPr>
            <a:r>
              <a:rPr lang="en-US" altLang="en-US" dirty="0"/>
              <a:t>You can also contact the following resources.</a:t>
            </a:r>
          </a:p>
          <a:p>
            <a:pPr eaLnBrk="1" hangingPunct="1">
              <a:defRPr/>
            </a:pPr>
            <a:endParaRPr lang="en-US" altLang="en-US" dirty="0"/>
          </a:p>
          <a:p>
            <a:pPr eaLnBrk="1" hangingPunct="1">
              <a:defRPr/>
            </a:pPr>
            <a:r>
              <a:rPr lang="en-US" altLang="en-US" dirty="0"/>
              <a:t>If you or someone you know needs support, please contact: </a:t>
            </a:r>
          </a:p>
          <a:p>
            <a:pPr eaLnBrk="1" hangingPunct="1">
              <a:defRPr/>
            </a:pPr>
            <a:endParaRPr lang="en-US" altLang="en-US" dirty="0"/>
          </a:p>
          <a:p>
            <a:pPr eaLnBrk="1" hangingPunct="1">
              <a:defRPr/>
            </a:pPr>
            <a:endParaRPr lang="en-US" altLang="en-US" sz="2400" dirty="0"/>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pic>
        <p:nvPicPr>
          <p:cNvPr id="8" name="Picture 7">
            <a:extLst>
              <a:ext uri="{FF2B5EF4-FFF2-40B4-BE49-F238E27FC236}">
                <a16:creationId xmlns:a16="http://schemas.microsoft.com/office/drawing/2014/main" id="{AB88ADD3-6B92-A295-D920-AAD37CAE3E8C}"/>
              </a:ext>
            </a:extLst>
          </p:cNvPr>
          <p:cNvPicPr>
            <a:picLocks noChangeAspect="1"/>
          </p:cNvPicPr>
          <p:nvPr/>
        </p:nvPicPr>
        <p:blipFill>
          <a:blip r:embed="rId5"/>
          <a:stretch>
            <a:fillRect/>
          </a:stretch>
        </p:blipFill>
        <p:spPr>
          <a:xfrm>
            <a:off x="1808370" y="4477723"/>
            <a:ext cx="1445038" cy="1441662"/>
          </a:xfrm>
          <a:prstGeom prst="rect">
            <a:avLst/>
          </a:prstGeom>
        </p:spPr>
      </p:pic>
      <p:sp>
        <p:nvSpPr>
          <p:cNvPr id="9" name="TextBox 8">
            <a:extLst>
              <a:ext uri="{FF2B5EF4-FFF2-40B4-BE49-F238E27FC236}">
                <a16:creationId xmlns:a16="http://schemas.microsoft.com/office/drawing/2014/main" id="{C071322A-A439-4774-5F5E-C808300E47D0}"/>
              </a:ext>
            </a:extLst>
          </p:cNvPr>
          <p:cNvSpPr txBox="1"/>
          <p:nvPr/>
        </p:nvSpPr>
        <p:spPr>
          <a:xfrm>
            <a:off x="152400" y="5434637"/>
            <a:ext cx="1692212" cy="507831"/>
          </a:xfrm>
          <a:prstGeom prst="rect">
            <a:avLst/>
          </a:prstGeom>
          <a:noFill/>
        </p:spPr>
        <p:txBody>
          <a:bodyPr wrap="square">
            <a:spAutoFit/>
          </a:bodyPr>
          <a:lstStyle/>
          <a:p>
            <a:pPr defTabSz="685800" eaLnBrk="1" fontAlgn="auto" hangingPunct="1">
              <a:spcBef>
                <a:spcPts val="0"/>
              </a:spcBef>
              <a:spcAft>
                <a:spcPts val="0"/>
              </a:spcAft>
            </a:pPr>
            <a:r>
              <a:rPr lang="en-US" sz="1350" dirty="0">
                <a:latin typeface="Calibri" panose="020F0502020204030204"/>
              </a:rPr>
              <a:t>Call or Text or visit: 988lifeline.org (chat)</a:t>
            </a:r>
          </a:p>
        </p:txBody>
      </p:sp>
      <p:pic>
        <p:nvPicPr>
          <p:cNvPr id="10" name="Picture 9">
            <a:extLst>
              <a:ext uri="{FF2B5EF4-FFF2-40B4-BE49-F238E27FC236}">
                <a16:creationId xmlns:a16="http://schemas.microsoft.com/office/drawing/2014/main" id="{E977A791-AD3C-A91D-4ABB-90772100D205}"/>
              </a:ext>
            </a:extLst>
          </p:cNvPr>
          <p:cNvPicPr>
            <a:picLocks noChangeAspect="1"/>
          </p:cNvPicPr>
          <p:nvPr/>
        </p:nvPicPr>
        <p:blipFill>
          <a:blip r:embed="rId6"/>
          <a:stretch>
            <a:fillRect/>
          </a:stretch>
        </p:blipFill>
        <p:spPr>
          <a:xfrm>
            <a:off x="4166148" y="4749720"/>
            <a:ext cx="1965823" cy="897668"/>
          </a:xfrm>
          <a:prstGeom prst="rect">
            <a:avLst/>
          </a:prstGeom>
        </p:spPr>
      </p:pic>
      <p:sp>
        <p:nvSpPr>
          <p:cNvPr id="11" name="TextBox 10">
            <a:extLst>
              <a:ext uri="{FF2B5EF4-FFF2-40B4-BE49-F238E27FC236}">
                <a16:creationId xmlns:a16="http://schemas.microsoft.com/office/drawing/2014/main" id="{F814E05C-1292-16E2-F0EE-41A24A951BC8}"/>
              </a:ext>
            </a:extLst>
          </p:cNvPr>
          <p:cNvSpPr txBox="1"/>
          <p:nvPr/>
        </p:nvSpPr>
        <p:spPr>
          <a:xfrm>
            <a:off x="6613112" y="4603641"/>
            <a:ext cx="1771538" cy="1338828"/>
          </a:xfrm>
          <a:prstGeom prst="rect">
            <a:avLst/>
          </a:prstGeom>
          <a:noFill/>
        </p:spPr>
        <p:txBody>
          <a:bodyPr wrap="square">
            <a:spAutoFit/>
          </a:bodyPr>
          <a:lstStyle/>
          <a:p>
            <a:pPr marL="214313" indent="-214313" defTabSz="685800" eaLnBrk="1" fontAlgn="auto" hangingPunct="1">
              <a:spcBef>
                <a:spcPts val="0"/>
              </a:spcBef>
              <a:spcAft>
                <a:spcPts val="0"/>
              </a:spcAft>
              <a:buFont typeface="Arial" panose="020B0604020202020204" pitchFamily="34" charset="0"/>
              <a:buChar char="•"/>
            </a:pPr>
            <a:r>
              <a:rPr lang="en-US" sz="1350" dirty="0">
                <a:latin typeface="Calibri" panose="020F0502020204030204"/>
              </a:rPr>
              <a:t>Call: (310)855-4673 </a:t>
            </a:r>
          </a:p>
          <a:p>
            <a:pPr marL="214313" indent="-214313" defTabSz="685800" eaLnBrk="1" fontAlgn="auto" hangingPunct="1">
              <a:spcBef>
                <a:spcPts val="0"/>
              </a:spcBef>
              <a:spcAft>
                <a:spcPts val="0"/>
              </a:spcAft>
              <a:buFont typeface="Arial" panose="020B0604020202020204" pitchFamily="34" charset="0"/>
              <a:buChar char="•"/>
            </a:pPr>
            <a:r>
              <a:rPr lang="en-US" sz="1350" dirty="0">
                <a:latin typeface="Calibri" panose="020F0502020204030204"/>
              </a:rPr>
              <a:t>(6pm-10pm daily)</a:t>
            </a:r>
          </a:p>
          <a:p>
            <a:pPr marL="214313" indent="-214313" defTabSz="685800" eaLnBrk="1" fontAlgn="auto" hangingPunct="1">
              <a:spcBef>
                <a:spcPts val="0"/>
              </a:spcBef>
              <a:spcAft>
                <a:spcPts val="0"/>
              </a:spcAft>
              <a:buFont typeface="Arial" panose="020B0604020202020204" pitchFamily="34" charset="0"/>
              <a:buChar char="•"/>
            </a:pPr>
            <a:r>
              <a:rPr lang="en-US" sz="1350" dirty="0">
                <a:latin typeface="Calibri" panose="020F0502020204030204"/>
              </a:rPr>
              <a:t>Text “TEEN” to 839863 </a:t>
            </a:r>
          </a:p>
          <a:p>
            <a:pPr marL="214313" indent="-214313" defTabSz="685800" eaLnBrk="1" fontAlgn="auto" hangingPunct="1">
              <a:spcBef>
                <a:spcPts val="0"/>
              </a:spcBef>
              <a:spcAft>
                <a:spcPts val="0"/>
              </a:spcAft>
              <a:buFont typeface="Arial" panose="020B0604020202020204" pitchFamily="34" charset="0"/>
              <a:buChar char="•"/>
            </a:pPr>
            <a:r>
              <a:rPr lang="en-US" sz="1350" dirty="0">
                <a:latin typeface="Calibri" panose="020F0502020204030204"/>
              </a:rPr>
              <a:t>(6-9pm daily)</a:t>
            </a:r>
          </a:p>
          <a:p>
            <a:pPr marL="214313" indent="-214313" defTabSz="685800" eaLnBrk="1" fontAlgn="auto" hangingPunct="1">
              <a:spcBef>
                <a:spcPts val="0"/>
              </a:spcBef>
              <a:spcAft>
                <a:spcPts val="0"/>
              </a:spcAft>
              <a:buFont typeface="Arial" panose="020B0604020202020204" pitchFamily="34" charset="0"/>
              <a:buChar char="•"/>
            </a:pPr>
            <a:r>
              <a:rPr lang="en-US" sz="1350" dirty="0">
                <a:latin typeface="Calibri" panose="020F0502020204030204"/>
              </a:rPr>
              <a:t>TeenLineOnline</a:t>
            </a:r>
            <a:r>
              <a:rPr lang="en-US" sz="1350" dirty="0">
                <a:solidFill>
                  <a:srgbClr val="FFFFFF"/>
                </a:solidFill>
                <a:latin typeface="Calibri" panose="020F0502020204030204"/>
              </a:rPr>
              <a:t>.org</a:t>
            </a:r>
          </a:p>
        </p:txBody>
      </p:sp>
    </p:spTree>
    <p:extLst>
      <p:ext uri="{BB962C8B-B14F-4D97-AF65-F5344CB8AC3E}">
        <p14:creationId xmlns:p14="http://schemas.microsoft.com/office/powerpoint/2010/main" val="1504336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The lives of youth</a:t>
            </a: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8" y="1612177"/>
            <a:ext cx="8665098" cy="3416320"/>
          </a:xfrm>
          <a:prstGeom prst="rect">
            <a:avLst/>
          </a:prstGeom>
          <a:noFill/>
        </p:spPr>
        <p:txBody>
          <a:bodyPr wrap="square" rtlCol="0">
            <a:spAutoFit/>
          </a:bodyPr>
          <a:lstStyle/>
          <a:p>
            <a:pPr eaLnBrk="1" hangingPunct="1">
              <a:defRPr/>
            </a:pPr>
            <a:r>
              <a:rPr lang="en-US" altLang="en-US" sz="2400" dirty="0"/>
              <a:t>Have you ever heard an adult say, </a:t>
            </a:r>
            <a:r>
              <a:rPr lang="ja-JP" altLang="en-US" sz="2400" b="1" i="1" dirty="0">
                <a:solidFill>
                  <a:schemeClr val="tx2"/>
                </a:solidFill>
              </a:rPr>
              <a:t>“</a:t>
            </a:r>
            <a:r>
              <a:rPr lang="en-US" altLang="ja-JP" sz="2400" b="1" i="1" dirty="0">
                <a:solidFill>
                  <a:schemeClr val="tx2"/>
                </a:solidFill>
              </a:rPr>
              <a:t>What do you have to be stressed about? You’re just a kid.”</a:t>
            </a:r>
          </a:p>
          <a:p>
            <a:pPr lvl="1" eaLnBrk="1" hangingPunct="1">
              <a:defRPr/>
            </a:pPr>
            <a:endParaRPr lang="en-US" altLang="en-US" sz="2400" dirty="0"/>
          </a:p>
          <a:p>
            <a:pPr lvl="1" eaLnBrk="1" hangingPunct="1">
              <a:defRPr/>
            </a:pPr>
            <a:r>
              <a:rPr lang="en-US" altLang="en-US" sz="2400" dirty="0"/>
              <a:t>The reality is life as a teenager can be very difficult. Your life moves and changes very fast. </a:t>
            </a:r>
          </a:p>
          <a:p>
            <a:pPr marL="457200" lvl="1" indent="0" eaLnBrk="1" hangingPunct="1">
              <a:buFont typeface="Arial" panose="020B0604020202020204" pitchFamily="34" charset="0"/>
              <a:buNone/>
              <a:defRPr/>
            </a:pPr>
            <a:endParaRPr lang="en-US" altLang="en-US" sz="2400" dirty="0"/>
          </a:p>
          <a:p>
            <a:pPr lvl="1" eaLnBrk="1" hangingPunct="1">
              <a:defRPr/>
            </a:pPr>
            <a:r>
              <a:rPr lang="en-US" altLang="en-US" sz="2400" dirty="0"/>
              <a:t>Although people often feel like they are the only ones with these problems, the truth is many other youth are struggling with similar issues and there is help available. </a:t>
            </a: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586012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p:cNvSpPr/>
          <p:nvPr/>
        </p:nvSpPr>
        <p:spPr>
          <a:xfrm>
            <a:off x="16491" y="2489675"/>
            <a:ext cx="9106035" cy="533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Rectangle 129"/>
          <p:cNvSpPr/>
          <p:nvPr/>
        </p:nvSpPr>
        <p:spPr>
          <a:xfrm>
            <a:off x="0" y="304800"/>
            <a:ext cx="9177416" cy="152400"/>
          </a:xfrm>
          <a:prstGeom prst="rect">
            <a:avLst/>
          </a:prstGeom>
          <a:solidFill>
            <a:srgbClr val="768535">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8581" y="1178987"/>
            <a:ext cx="9144000" cy="5358214"/>
          </a:xfrm>
          <a:prstGeom prst="rect">
            <a:avLst/>
          </a:prstGeom>
          <a:solidFill>
            <a:schemeClr val="bg1"/>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 name="Rectangle 102"/>
          <p:cNvSpPr/>
          <p:nvPr/>
        </p:nvSpPr>
        <p:spPr>
          <a:xfrm>
            <a:off x="0" y="0"/>
            <a:ext cx="9144000" cy="381000"/>
          </a:xfrm>
          <a:prstGeom prst="rect">
            <a:avLst/>
          </a:prstGeom>
          <a:solidFill>
            <a:srgbClr val="768535">
              <a:alpha val="9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p:cNvSpPr txBox="1">
            <a:spLocks noChangeArrowheads="1"/>
          </p:cNvSpPr>
          <p:nvPr/>
        </p:nvSpPr>
        <p:spPr bwMode="auto">
          <a:xfrm>
            <a:off x="463984" y="587261"/>
            <a:ext cx="8211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dirty="0">
                <a:solidFill>
                  <a:schemeClr val="bg1"/>
                </a:solidFill>
              </a:rPr>
              <a:t>Friends trust friends</a:t>
            </a:r>
          </a:p>
          <a:p>
            <a:pPr algn="ctr">
              <a:spcBef>
                <a:spcPct val="0"/>
              </a:spcBef>
              <a:buFontTx/>
              <a:buNone/>
            </a:pPr>
            <a:endParaRPr lang="en-US" altLang="en-US" sz="2400" dirty="0">
              <a:solidFill>
                <a:schemeClr val="bg1"/>
              </a:solidFill>
            </a:endParaRPr>
          </a:p>
        </p:txBody>
      </p:sp>
      <p:sp>
        <p:nvSpPr>
          <p:cNvPr id="13" name="TextBox 12">
            <a:extLst>
              <a:ext uri="{FF2B5EF4-FFF2-40B4-BE49-F238E27FC236}">
                <a16:creationId xmlns:a16="http://schemas.microsoft.com/office/drawing/2014/main" id="{4B388B04-0DFE-0647-AB3C-530D31930AFB}"/>
              </a:ext>
            </a:extLst>
          </p:cNvPr>
          <p:cNvSpPr txBox="1"/>
          <p:nvPr/>
        </p:nvSpPr>
        <p:spPr>
          <a:xfrm>
            <a:off x="23457" y="476372"/>
            <a:ext cx="574059" cy="636420"/>
          </a:xfrm>
          <a:prstGeom prst="rect">
            <a:avLst/>
          </a:prstGeom>
          <a:solidFill>
            <a:srgbClr val="A1D800"/>
          </a:solidFill>
        </p:spPr>
        <p:txBody>
          <a:bodyPr wrap="square" rtlCol="0">
            <a:normAutofit/>
          </a:bodyPr>
          <a:lstStyle/>
          <a:p>
            <a:pPr marL="0" marR="0" lvl="0" indent="0" algn="l" defTabSz="457200" rtl="0" eaLnBrk="0" fontAlgn="base" latinLnBrk="0" hangingPunct="0">
              <a:lnSpc>
                <a:spcPct val="80000"/>
              </a:lnSpc>
              <a:spcBef>
                <a:spcPct val="0"/>
              </a:spcBef>
              <a:spcAft>
                <a:spcPct val="0"/>
              </a:spcAft>
              <a:buClrTx/>
              <a:buSzTx/>
              <a:buFont typeface="Arial"/>
              <a:buNone/>
              <a:tabLst/>
              <a:defRPr/>
            </a:pPr>
            <a:endParaRPr kumimoji="0" lang="en-US" sz="2000" b="0" i="0" u="none" strike="noStrike" kern="1200" cap="none" spc="0" normalizeH="0" baseline="0" noProof="0" dirty="0" err="1">
              <a:ln>
                <a:noFill/>
              </a:ln>
              <a:solidFill>
                <a:srgbClr val="646E7B"/>
              </a:solidFill>
              <a:effectLst/>
              <a:uLnTx/>
              <a:uFillTx/>
              <a:latin typeface="Arial"/>
              <a:ea typeface="MS PGothic" panose="020B0600070205080204" pitchFamily="34" charset="-128"/>
              <a:cs typeface="Arial"/>
            </a:endParaRPr>
          </a:p>
        </p:txBody>
      </p:sp>
      <p:sp>
        <p:nvSpPr>
          <p:cNvPr id="17" name="Rectangle 16"/>
          <p:cNvSpPr/>
          <p:nvPr/>
        </p:nvSpPr>
        <p:spPr>
          <a:xfrm>
            <a:off x="0" y="381000"/>
            <a:ext cx="9144000" cy="76200"/>
          </a:xfrm>
          <a:prstGeom prst="rect">
            <a:avLst/>
          </a:prstGeom>
          <a:solidFill>
            <a:schemeClr val="bg2">
              <a:lumMod val="2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camera2014.png" descr="/Users/administrator/Desktop/ysm project directing change program /signature:mark logo 2014/camera2014.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627434" y="30465"/>
            <a:ext cx="2274216" cy="1562540"/>
          </a:xfrm>
          <a:prstGeom prst="rect">
            <a:avLst/>
          </a:prstGeom>
        </p:spPr>
      </p:pic>
      <p:sp>
        <p:nvSpPr>
          <p:cNvPr id="3" name="Slide Number Placeholder 2">
            <a:extLst>
              <a:ext uri="{FF2B5EF4-FFF2-40B4-BE49-F238E27FC236}">
                <a16:creationId xmlns:a16="http://schemas.microsoft.com/office/drawing/2014/main" id="{91FE0328-D353-8E49-B55D-86078E516055}"/>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en-US" altLang="en-US" sz="1000" b="0" i="0" u="none" strike="noStrike" kern="1200" cap="none" spc="0" normalizeH="0" baseline="0" noProof="0">
              <a:ln>
                <a:noFill/>
              </a:ln>
              <a:solidFill>
                <a:prstClr val="white"/>
              </a:solidFill>
              <a:effectLst/>
              <a:uLnTx/>
              <a:uFillTx/>
              <a:latin typeface="Arial" pitchFamily="34" charset="0"/>
              <a:ea typeface="MS PGothic" panose="020B0600070205080204" pitchFamily="34" charset="-128"/>
              <a:cs typeface="Arial" pitchFamily="34" charset="0"/>
            </a:endParaRPr>
          </a:p>
        </p:txBody>
      </p:sp>
      <p:sp>
        <p:nvSpPr>
          <p:cNvPr id="12" name="Rectangle 11">
            <a:extLst>
              <a:ext uri="{FF2B5EF4-FFF2-40B4-BE49-F238E27FC236}">
                <a16:creationId xmlns:a16="http://schemas.microsoft.com/office/drawing/2014/main" id="{F25649B3-0A3B-4FC5-B1AE-9C5599F67DE9}"/>
              </a:ext>
            </a:extLst>
          </p:cNvPr>
          <p:cNvSpPr/>
          <p:nvPr/>
        </p:nvSpPr>
        <p:spPr>
          <a:xfrm>
            <a:off x="0" y="6470762"/>
            <a:ext cx="9144000" cy="387238"/>
          </a:xfrm>
          <a:prstGeom prst="rect">
            <a:avLst/>
          </a:prstGeom>
          <a:solidFill>
            <a:srgbClr val="76853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236958" y="1612177"/>
            <a:ext cx="8665098" cy="3416320"/>
          </a:xfrm>
          <a:prstGeom prst="rect">
            <a:avLst/>
          </a:prstGeom>
          <a:noFill/>
        </p:spPr>
        <p:txBody>
          <a:bodyPr wrap="square" rtlCol="0">
            <a:spAutoFit/>
          </a:bodyPr>
          <a:lstStyle/>
          <a:p>
            <a:pPr eaLnBrk="1" hangingPunct="1"/>
            <a:r>
              <a:rPr lang="en-US" altLang="en-US" sz="2400" dirty="0">
                <a:solidFill>
                  <a:srgbClr val="3D3D3D"/>
                </a:solidFill>
              </a:rPr>
              <a:t>Who would be the first person you told if you got into a fight with your parents?</a:t>
            </a:r>
          </a:p>
          <a:p>
            <a:pPr eaLnBrk="1" hangingPunct="1"/>
            <a:endParaRPr lang="en-US" altLang="en-US" sz="2400" dirty="0">
              <a:solidFill>
                <a:srgbClr val="3D3D3D"/>
              </a:solidFill>
            </a:endParaRPr>
          </a:p>
          <a:p>
            <a:pPr eaLnBrk="1" hangingPunct="1"/>
            <a:r>
              <a:rPr lang="en-US" altLang="en-US" sz="2400" dirty="0">
                <a:solidFill>
                  <a:srgbClr val="3D3D3D"/>
                </a:solidFill>
              </a:rPr>
              <a:t>Who is the first person you would call if you got </a:t>
            </a:r>
            <a:r>
              <a:rPr lang="ja-JP" altLang="en-US" sz="2400" dirty="0">
                <a:solidFill>
                  <a:srgbClr val="3D3D3D"/>
                </a:solidFill>
              </a:rPr>
              <a:t>“</a:t>
            </a:r>
            <a:r>
              <a:rPr lang="en-US" altLang="ja-JP" sz="2400" dirty="0">
                <a:solidFill>
                  <a:srgbClr val="3D3D3D"/>
                </a:solidFill>
              </a:rPr>
              <a:t>dumped</a:t>
            </a:r>
            <a:r>
              <a:rPr lang="ja-JP" altLang="en-US" sz="2400" dirty="0">
                <a:solidFill>
                  <a:srgbClr val="3D3D3D"/>
                </a:solidFill>
              </a:rPr>
              <a:t>”</a:t>
            </a:r>
            <a:r>
              <a:rPr lang="en-US" altLang="ja-JP" sz="2400" dirty="0">
                <a:solidFill>
                  <a:srgbClr val="3D3D3D"/>
                </a:solidFill>
              </a:rPr>
              <a:t> by your boyfriend or girlfriend?</a:t>
            </a:r>
          </a:p>
          <a:p>
            <a:pPr eaLnBrk="1" hangingPunct="1"/>
            <a:endParaRPr lang="en-US" altLang="en-US" sz="2400" dirty="0">
              <a:solidFill>
                <a:srgbClr val="3D3D3D"/>
              </a:solidFill>
            </a:endParaRPr>
          </a:p>
          <a:p>
            <a:pPr eaLnBrk="1" hangingPunct="1"/>
            <a:r>
              <a:rPr lang="en-US" altLang="en-US" sz="2400" dirty="0">
                <a:solidFill>
                  <a:srgbClr val="3D3D3D"/>
                </a:solidFill>
              </a:rPr>
              <a:t>Has one of your friends ever told you something that they wouldn’</a:t>
            </a:r>
            <a:r>
              <a:rPr lang="en-US" altLang="ja-JP" sz="2400" dirty="0">
                <a:solidFill>
                  <a:srgbClr val="3D3D3D"/>
                </a:solidFill>
              </a:rPr>
              <a:t>t tell anyone else?</a:t>
            </a:r>
            <a:endParaRPr lang="en-US" altLang="ja-JP" sz="1200" dirty="0">
              <a:solidFill>
                <a:srgbClr val="3D3D3D"/>
              </a:solidFill>
            </a:endParaRPr>
          </a:p>
          <a:p>
            <a:pPr eaLnBrk="1" hangingPunct="1">
              <a:buFont typeface="Arial" panose="020B0604020202020204" pitchFamily="34" charset="0"/>
              <a:buNone/>
            </a:pPr>
            <a:r>
              <a:rPr lang="en-US" altLang="en-US" sz="2400" dirty="0">
                <a:solidFill>
                  <a:srgbClr val="3D3D3D"/>
                </a:solidFill>
              </a:rPr>
              <a:t>  </a:t>
            </a:r>
          </a:p>
        </p:txBody>
      </p:sp>
      <p:sp>
        <p:nvSpPr>
          <p:cNvPr id="14" name="Slide Number Placeholder 2">
            <a:extLst>
              <a:ext uri="{FF2B5EF4-FFF2-40B4-BE49-F238E27FC236}">
                <a16:creationId xmlns:a16="http://schemas.microsoft.com/office/drawing/2014/main" id="{65A40ED2-62E8-43AB-8E49-3FA7260A4B7B}"/>
              </a:ext>
            </a:extLst>
          </p:cNvPr>
          <p:cNvSpPr txBox="1">
            <a:spLocks/>
          </p:cNvSpPr>
          <p:nvPr/>
        </p:nvSpPr>
        <p:spPr>
          <a:xfrm>
            <a:off x="6665991" y="6497269"/>
            <a:ext cx="2511425" cy="402167"/>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bg1"/>
                </a:solidFill>
                <a:latin typeface="Arial" pitchFamily="34" charset="0"/>
                <a:ea typeface="MS PGothic" panose="020B0600070205080204"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E2F108-D193-4B2A-81F1-19DE9B8AF72D}" type="slidenum">
              <a:rPr kumimoji="0" lang="en-US" altLang="en-US" sz="1000" b="0" i="0" u="none" strike="noStrike" kern="1200" cap="none" spc="0" normalizeH="0" baseline="0" noProof="0" smtClean="0">
                <a:ln>
                  <a:noFill/>
                </a:ln>
                <a:solidFill>
                  <a:prstClr val="white"/>
                </a:solidFill>
                <a:effectLst/>
                <a:uLnTx/>
                <a:uFillTx/>
                <a:latin typeface="Arial" pitchFamily="34" charset="0"/>
                <a:ea typeface="MS PGothic" panose="020B0600070205080204" pitchFamily="34" charset="-128"/>
                <a:cs typeface="Arial"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en-US" altLang="en-US" sz="1000" b="0" i="0" u="none" strike="noStrike" kern="1200" cap="none" spc="0" normalizeH="0" baseline="0" noProof="0" dirty="0">
              <a:ln>
                <a:noFill/>
              </a:ln>
              <a:solidFill>
                <a:prstClr val="white"/>
              </a:solidFill>
              <a:effectLst/>
              <a:uLnTx/>
              <a:uFillTx/>
              <a:latin typeface="Arial" pitchFamily="34" charset="0"/>
              <a:ea typeface="MS PGothic" panose="020B0600070205080204" pitchFamily="34" charset="-128"/>
              <a:cs typeface="Arial" pitchFamily="34" charset="0"/>
            </a:endParaRPr>
          </a:p>
        </p:txBody>
      </p:sp>
    </p:spTree>
    <p:extLst>
      <p:ext uri="{BB962C8B-B14F-4D97-AF65-F5344CB8AC3E}">
        <p14:creationId xmlns:p14="http://schemas.microsoft.com/office/powerpoint/2010/main" val="4166577756"/>
      </p:ext>
    </p:extLst>
  </p:cSld>
  <p:clrMapOvr>
    <a:masterClrMapping/>
  </p:clrMapOvr>
</p:sld>
</file>

<file path=ppt/theme/theme1.xml><?xml version="1.0" encoding="utf-8"?>
<a:theme xmlns:a="http://schemas.openxmlformats.org/drawingml/2006/main" name="1_Custom Design">
  <a:themeElements>
    <a:clrScheme name="Each Mind Matters 1">
      <a:dk1>
        <a:srgbClr val="646E7B"/>
      </a:dk1>
      <a:lt1>
        <a:sysClr val="window" lastClr="FFFFFF"/>
      </a:lt1>
      <a:dk2>
        <a:srgbClr val="646E7B"/>
      </a:dk2>
      <a:lt2>
        <a:srgbClr val="FFFFFF"/>
      </a:lt2>
      <a:accent1>
        <a:srgbClr val="94C947"/>
      </a:accent1>
      <a:accent2>
        <a:srgbClr val="E48F2F"/>
      </a:accent2>
      <a:accent3>
        <a:srgbClr val="00B4EF"/>
      </a:accent3>
      <a:accent4>
        <a:srgbClr val="FDBE3E"/>
      </a:accent4>
      <a:accent5>
        <a:srgbClr val="3B5191"/>
      </a:accent5>
      <a:accent6>
        <a:srgbClr val="00AEB3"/>
      </a:accent6>
      <a:hlink>
        <a:srgbClr val="92D400"/>
      </a:hlink>
      <a:folHlink>
        <a:srgbClr val="A4A7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indent="0">
          <a:lnSpc>
            <a:spcPct val="80000"/>
          </a:lnSpc>
          <a:buFont typeface="Arial"/>
          <a:buNone/>
          <a:defRPr sz="2000" dirty="0" err="1" smtClean="0">
            <a:latin typeface="Arial"/>
            <a:cs typeface="Arial"/>
          </a:defRPr>
        </a:defPPr>
      </a:lstStyle>
    </a:txDef>
  </a:objectDefaults>
  <a:extraClrSchemeLst/>
</a:theme>
</file>

<file path=ppt/theme/theme10.xml><?xml version="1.0" encoding="utf-8"?>
<a:theme xmlns:a="http://schemas.openxmlformats.org/drawingml/2006/main" name="4_Custom Design">
  <a:themeElements>
    <a:clrScheme name="Each Mind Matters 1">
      <a:dk1>
        <a:srgbClr val="646E7B"/>
      </a:dk1>
      <a:lt1>
        <a:sysClr val="window" lastClr="FFFFFF"/>
      </a:lt1>
      <a:dk2>
        <a:srgbClr val="646E7B"/>
      </a:dk2>
      <a:lt2>
        <a:srgbClr val="FFFFFF"/>
      </a:lt2>
      <a:accent1>
        <a:srgbClr val="94C947"/>
      </a:accent1>
      <a:accent2>
        <a:srgbClr val="E48F2F"/>
      </a:accent2>
      <a:accent3>
        <a:srgbClr val="00B4EF"/>
      </a:accent3>
      <a:accent4>
        <a:srgbClr val="FDBE3E"/>
      </a:accent4>
      <a:accent5>
        <a:srgbClr val="3B5191"/>
      </a:accent5>
      <a:accent6>
        <a:srgbClr val="00AEB3"/>
      </a:accent6>
      <a:hlink>
        <a:srgbClr val="92D400"/>
      </a:hlink>
      <a:folHlink>
        <a:srgbClr val="A4A7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indent="0">
          <a:lnSpc>
            <a:spcPct val="80000"/>
          </a:lnSpc>
          <a:buFont typeface="Arial"/>
          <a:buNone/>
          <a:defRPr sz="2000" dirty="0" err="1" smtClean="0">
            <a:latin typeface="Arial"/>
            <a:cs typeface="Arial"/>
          </a:defRPr>
        </a:defPPr>
      </a:lst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ach Mind Matters 1">
      <a:dk1>
        <a:srgbClr val="646E7B"/>
      </a:dk1>
      <a:lt1>
        <a:sysClr val="window" lastClr="FFFFFF"/>
      </a:lt1>
      <a:dk2>
        <a:srgbClr val="646E7B"/>
      </a:dk2>
      <a:lt2>
        <a:srgbClr val="FFFFFF"/>
      </a:lt2>
      <a:accent1>
        <a:srgbClr val="94C947"/>
      </a:accent1>
      <a:accent2>
        <a:srgbClr val="E48F2F"/>
      </a:accent2>
      <a:accent3>
        <a:srgbClr val="00B4EF"/>
      </a:accent3>
      <a:accent4>
        <a:srgbClr val="FDBE3E"/>
      </a:accent4>
      <a:accent5>
        <a:srgbClr val="3B5191"/>
      </a:accent5>
      <a:accent6>
        <a:srgbClr val="00AEB3"/>
      </a:accent6>
      <a:hlink>
        <a:srgbClr val="92D400"/>
      </a:hlink>
      <a:folHlink>
        <a:srgbClr val="A4A7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indent="0">
          <a:lnSpc>
            <a:spcPct val="80000"/>
          </a:lnSpc>
          <a:buFont typeface="Arial"/>
          <a:buNone/>
          <a:defRPr sz="2000" dirty="0" err="1" smtClean="0">
            <a:latin typeface="Arial"/>
            <a:cs typeface="Arial"/>
          </a:defRPr>
        </a:defPPr>
      </a:lstStyle>
    </a:txDef>
  </a:objectDefaults>
  <a:extraClrSchemeLst/>
</a:theme>
</file>

<file path=ppt/theme/theme3.xml><?xml version="1.0" encoding="utf-8"?>
<a:theme xmlns:a="http://schemas.openxmlformats.org/drawingml/2006/main" name="Theme2">
  <a:themeElements>
    <a:clrScheme name="Each Mind Matters 1">
      <a:dk1>
        <a:srgbClr val="646E7B"/>
      </a:dk1>
      <a:lt1>
        <a:sysClr val="window" lastClr="FFFFFF"/>
      </a:lt1>
      <a:dk2>
        <a:srgbClr val="646E7B"/>
      </a:dk2>
      <a:lt2>
        <a:srgbClr val="FFFFFF"/>
      </a:lt2>
      <a:accent1>
        <a:srgbClr val="94C947"/>
      </a:accent1>
      <a:accent2>
        <a:srgbClr val="E48F2F"/>
      </a:accent2>
      <a:accent3>
        <a:srgbClr val="00B4EF"/>
      </a:accent3>
      <a:accent4>
        <a:srgbClr val="FDBE3E"/>
      </a:accent4>
      <a:accent5>
        <a:srgbClr val="3B5191"/>
      </a:accent5>
      <a:accent6>
        <a:srgbClr val="00AEB3"/>
      </a:accent6>
      <a:hlink>
        <a:srgbClr val="92D400"/>
      </a:hlink>
      <a:folHlink>
        <a:srgbClr val="A4A7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indent="0">
          <a:lnSpc>
            <a:spcPct val="80000"/>
          </a:lnSpc>
          <a:buFont typeface="Arial"/>
          <a:buNone/>
          <a:defRPr sz="2000" dirty="0" err="1" smtClean="0">
            <a:latin typeface="Arial"/>
            <a:cs typeface="Arial"/>
          </a:defRPr>
        </a:defPPr>
      </a:lstStyle>
    </a:txDef>
  </a:objectDefaults>
  <a:extraClrSchemeLst/>
  <a:extLst>
    <a:ext uri="{05A4C25C-085E-4340-85A3-A5531E510DB2}">
      <thm15:themeFamily xmlns:thm15="http://schemas.microsoft.com/office/thememl/2012/main" name="Theme2" id="{997CF059-E188-4F47-AB60-4EAD445DB72E}" vid="{785A295B-3582-4D50-A115-0165554E0C31}"/>
    </a:ext>
  </a:extLst>
</a:theme>
</file>

<file path=ppt/theme/theme4.xml><?xml version="1.0" encoding="utf-8"?>
<a:theme xmlns:a="http://schemas.openxmlformats.org/drawingml/2006/main" name="NORC 2016">
  <a:themeElements>
    <a:clrScheme name="Custom 5">
      <a:dk1>
        <a:srgbClr val="55565A"/>
      </a:dk1>
      <a:lt1>
        <a:srgbClr val="FFFFFF"/>
      </a:lt1>
      <a:dk2>
        <a:srgbClr val="A39A94"/>
      </a:dk2>
      <a:lt2>
        <a:srgbClr val="D1CDCA"/>
      </a:lt2>
      <a:accent1>
        <a:srgbClr val="6E6259"/>
      </a:accent1>
      <a:accent2>
        <a:srgbClr val="E87424"/>
      </a:accent2>
      <a:accent3>
        <a:srgbClr val="5D7E95"/>
      </a:accent3>
      <a:accent4>
        <a:srgbClr val="7A9C49"/>
      </a:accent4>
      <a:accent5>
        <a:srgbClr val="71A087"/>
      </a:accent5>
      <a:accent6>
        <a:srgbClr val="8B2332"/>
      </a:accent6>
      <a:hlink>
        <a:srgbClr val="E87424"/>
      </a:hlink>
      <a:folHlink>
        <a:srgbClr val="A39A9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marL="0" indent="0">
          <a:buFontTx/>
          <a:buNone/>
          <a:defRPr sz="2400" kern="0" dirty="0" smtClean="0">
            <a:solidFill>
              <a:schemeClr val="tx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txDef>
      <a:spPr bwMode="auto">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a:spPr>
      <a:bodyPr vert="horz" wrap="square" lIns="91440" tIns="45720" rIns="91440" bIns="45720" numCol="1" anchor="t" anchorCtr="0" compatLnSpc="1">
        <a:prstTxWarp prst="textNoShape">
          <a:avLst/>
        </a:prstTxWarp>
      </a:bodyPr>
      <a:lstStyle>
        <a:defPPr marL="0" indent="0">
          <a:buFontTx/>
          <a:buNone/>
          <a:defRPr sz="2200" kern="0" dirty="0" smtClean="0">
            <a:solidFill>
              <a:schemeClr val="tx1"/>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RC 2016" id="{60B77D63-6BFA-4205-934B-F86E2B4E5D50}" vid="{352137DB-957E-430B-8394-6937438A5B8D}"/>
    </a:ext>
  </a:extLst>
</a:theme>
</file>

<file path=ppt/theme/theme5.xml><?xml version="1.0" encoding="utf-8"?>
<a:theme xmlns:a="http://schemas.openxmlformats.org/drawingml/2006/main" name="2_Custom Design">
  <a:themeElements>
    <a:clrScheme name="Each Mind Matters 1">
      <a:dk1>
        <a:srgbClr val="646E7B"/>
      </a:dk1>
      <a:lt1>
        <a:sysClr val="window" lastClr="FFFFFF"/>
      </a:lt1>
      <a:dk2>
        <a:srgbClr val="646E7B"/>
      </a:dk2>
      <a:lt2>
        <a:srgbClr val="FFFFFF"/>
      </a:lt2>
      <a:accent1>
        <a:srgbClr val="94C947"/>
      </a:accent1>
      <a:accent2>
        <a:srgbClr val="E48F2F"/>
      </a:accent2>
      <a:accent3>
        <a:srgbClr val="00B4EF"/>
      </a:accent3>
      <a:accent4>
        <a:srgbClr val="FDBE3E"/>
      </a:accent4>
      <a:accent5>
        <a:srgbClr val="3B5191"/>
      </a:accent5>
      <a:accent6>
        <a:srgbClr val="00AEB3"/>
      </a:accent6>
      <a:hlink>
        <a:srgbClr val="92D400"/>
      </a:hlink>
      <a:folHlink>
        <a:srgbClr val="A4A7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indent="0">
          <a:lnSpc>
            <a:spcPct val="80000"/>
          </a:lnSpc>
          <a:buFont typeface="Arial"/>
          <a:buNone/>
          <a:defRPr sz="2000" dirty="0" err="1" smtClean="0">
            <a:latin typeface="Arial"/>
            <a:cs typeface="Arial"/>
          </a:defRPr>
        </a:defPPr>
      </a:lstStyle>
    </a:txDef>
  </a:objectDefaults>
  <a:extraClrSchemeLst/>
</a:theme>
</file>

<file path=ppt/theme/theme6.xml><?xml version="1.0" encoding="utf-8"?>
<a:theme xmlns:a="http://schemas.openxmlformats.org/drawingml/2006/main" name="Office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NORC 2016">
  <a:themeElements>
    <a:clrScheme name="Custom 5">
      <a:dk1>
        <a:srgbClr val="55565A"/>
      </a:dk1>
      <a:lt1>
        <a:srgbClr val="FFFFFF"/>
      </a:lt1>
      <a:dk2>
        <a:srgbClr val="A39A94"/>
      </a:dk2>
      <a:lt2>
        <a:srgbClr val="D1CDCA"/>
      </a:lt2>
      <a:accent1>
        <a:srgbClr val="6E6259"/>
      </a:accent1>
      <a:accent2>
        <a:srgbClr val="E87424"/>
      </a:accent2>
      <a:accent3>
        <a:srgbClr val="5D7E95"/>
      </a:accent3>
      <a:accent4>
        <a:srgbClr val="7A9C49"/>
      </a:accent4>
      <a:accent5>
        <a:srgbClr val="71A087"/>
      </a:accent5>
      <a:accent6>
        <a:srgbClr val="8B2332"/>
      </a:accent6>
      <a:hlink>
        <a:srgbClr val="E87424"/>
      </a:hlink>
      <a:folHlink>
        <a:srgbClr val="A39A9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marL="0" indent="0">
          <a:buFontTx/>
          <a:buNone/>
          <a:defRPr sz="2400" kern="0" dirty="0" smtClean="0">
            <a:solidFill>
              <a:schemeClr val="tx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txDef>
      <a:spPr bwMode="auto">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a:spPr>
      <a:bodyPr vert="horz" wrap="square" lIns="91440" tIns="45720" rIns="91440" bIns="45720" numCol="1" anchor="t" anchorCtr="0" compatLnSpc="1">
        <a:prstTxWarp prst="textNoShape">
          <a:avLst/>
        </a:prstTxWarp>
      </a:bodyPr>
      <a:lstStyle>
        <a:defPPr marL="0" indent="0">
          <a:buFontTx/>
          <a:buNone/>
          <a:defRPr sz="2200" kern="0" dirty="0" smtClean="0">
            <a:solidFill>
              <a:schemeClr val="tx1"/>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RC 2016" id="{60B77D63-6BFA-4205-934B-F86E2B4E5D50}" vid="{352137DB-957E-430B-8394-6937438A5B8D}"/>
    </a:ext>
  </a:extLst>
</a:theme>
</file>

<file path=ppt/theme/theme8.xml><?xml version="1.0" encoding="utf-8"?>
<a:theme xmlns:a="http://schemas.openxmlformats.org/drawingml/2006/main" name="3_Custom Design">
  <a:themeElements>
    <a:clrScheme name="Each Mind Matters 1">
      <a:dk1>
        <a:srgbClr val="646E7B"/>
      </a:dk1>
      <a:lt1>
        <a:sysClr val="window" lastClr="FFFFFF"/>
      </a:lt1>
      <a:dk2>
        <a:srgbClr val="646E7B"/>
      </a:dk2>
      <a:lt2>
        <a:srgbClr val="FFFFFF"/>
      </a:lt2>
      <a:accent1>
        <a:srgbClr val="94C947"/>
      </a:accent1>
      <a:accent2>
        <a:srgbClr val="E48F2F"/>
      </a:accent2>
      <a:accent3>
        <a:srgbClr val="00B4EF"/>
      </a:accent3>
      <a:accent4>
        <a:srgbClr val="FDBE3E"/>
      </a:accent4>
      <a:accent5>
        <a:srgbClr val="3B5191"/>
      </a:accent5>
      <a:accent6>
        <a:srgbClr val="00AEB3"/>
      </a:accent6>
      <a:hlink>
        <a:srgbClr val="92D400"/>
      </a:hlink>
      <a:folHlink>
        <a:srgbClr val="A4A7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indent="0">
          <a:lnSpc>
            <a:spcPct val="80000"/>
          </a:lnSpc>
          <a:buFont typeface="Arial"/>
          <a:buNone/>
          <a:defRPr sz="2000" dirty="0" err="1" smtClean="0">
            <a:latin typeface="Arial"/>
            <a:cs typeface="Arial"/>
          </a:defRPr>
        </a:defPPr>
      </a:lstStyle>
    </a:txDef>
  </a:objectDefaults>
  <a:extraClrSchemeLst/>
</a:theme>
</file>

<file path=ppt/theme/theme9.xml><?xml version="1.0" encoding="utf-8"?>
<a:theme xmlns:a="http://schemas.openxmlformats.org/drawingml/2006/main" name="2_Office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9A216B80BB5241B13C053A4432B6FE" ma:contentTypeVersion="1" ma:contentTypeDescription="Create a new document." ma:contentTypeScope="" ma:versionID="4e1c5dcbcc48ce36ef8d73e986707941">
  <xsd:schema xmlns:xsd="http://www.w3.org/2001/XMLSchema" xmlns:xs="http://www.w3.org/2001/XMLSchema" xmlns:p="http://schemas.microsoft.com/office/2006/metadata/properties" xmlns:ns3="c496e2c4-0ce0-4d46-a750-e7c6863631c4" targetNamespace="http://schemas.microsoft.com/office/2006/metadata/properties" ma:root="true" ma:fieldsID="eedb780f71b1412204db4969c7d37911" ns3:_="">
    <xsd:import namespace="c496e2c4-0ce0-4d46-a750-e7c6863631c4"/>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6e2c4-0ce0-4d46-a750-e7c6863631c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Props1.xml><?xml version="1.0" encoding="utf-8"?>
<ds:datastoreItem xmlns:ds="http://schemas.openxmlformats.org/officeDocument/2006/customXml" ds:itemID="{533290F3-7BCF-4227-8551-C80C750B3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6e2c4-0ce0-4d46-a750-e7c6863631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D7E1A1-72C8-40D3-A603-C519868F26EA}">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7032</TotalTime>
  <Words>2636</Words>
  <Application>Microsoft Office PowerPoint</Application>
  <PresentationFormat>On-screen Show (4:3)</PresentationFormat>
  <Paragraphs>380</Paragraphs>
  <Slides>29</Slides>
  <Notes>29</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29</vt:i4>
      </vt:variant>
    </vt:vector>
  </HeadingPairs>
  <TitlesOfParts>
    <vt:vector size="42" baseType="lpstr">
      <vt:lpstr>Arial</vt:lpstr>
      <vt:lpstr>Calibri</vt:lpstr>
      <vt:lpstr>Wingdings</vt:lpstr>
      <vt:lpstr>1_Custom Design</vt:lpstr>
      <vt:lpstr>Custom Design</vt:lpstr>
      <vt:lpstr>Theme2</vt:lpstr>
      <vt:lpstr>NORC 2016</vt:lpstr>
      <vt:lpstr>2_Custom Design</vt:lpstr>
      <vt:lpstr>Office Theme</vt:lpstr>
      <vt:lpstr>1_NORC 2016</vt:lpstr>
      <vt:lpstr>3_Custom Design</vt:lpstr>
      <vt:lpstr>2_Office Theme</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Stan Collins</dc:creator>
  <cp:lastModifiedBy>Emma Spiekerman</cp:lastModifiedBy>
  <cp:revision>307</cp:revision>
  <cp:lastPrinted>2012-07-30T20:17:40Z</cp:lastPrinted>
  <dcterms:created xsi:type="dcterms:W3CDTF">2012-07-19T17:50:02Z</dcterms:created>
  <dcterms:modified xsi:type="dcterms:W3CDTF">2024-01-10T22:21:18Z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lpwstr>1</vt:lpwstr>
  </property>
</Properties>
</file>