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62" r:id="rId4"/>
  </p:sldMasterIdLst>
  <p:notesMasterIdLst>
    <p:notesMasterId r:id="rId32"/>
  </p:notesMasterIdLst>
  <p:handoutMasterIdLst>
    <p:handoutMasterId r:id="rId33"/>
  </p:handoutMasterIdLst>
  <p:sldIdLst>
    <p:sldId id="1100" r:id="rId5"/>
    <p:sldId id="1289" r:id="rId6"/>
    <p:sldId id="1101" r:id="rId7"/>
    <p:sldId id="1102" r:id="rId8"/>
    <p:sldId id="1103" r:id="rId9"/>
    <p:sldId id="1104" r:id="rId10"/>
    <p:sldId id="1105" r:id="rId11"/>
    <p:sldId id="1286" r:id="rId12"/>
    <p:sldId id="1265" r:id="rId13"/>
    <p:sldId id="1266" r:id="rId14"/>
    <p:sldId id="1267" r:id="rId15"/>
    <p:sldId id="1268" r:id="rId16"/>
    <p:sldId id="1269" r:id="rId17"/>
    <p:sldId id="1270" r:id="rId18"/>
    <p:sldId id="1271" r:id="rId19"/>
    <p:sldId id="1272" r:id="rId20"/>
    <p:sldId id="1273" r:id="rId21"/>
    <p:sldId id="1274" r:id="rId22"/>
    <p:sldId id="1275" r:id="rId23"/>
    <p:sldId id="1276" r:id="rId24"/>
    <p:sldId id="1277" r:id="rId25"/>
    <p:sldId id="1278" r:id="rId26"/>
    <p:sldId id="1279" r:id="rId27"/>
    <p:sldId id="1280" r:id="rId28"/>
    <p:sldId id="1281" r:id="rId29"/>
    <p:sldId id="1282" r:id="rId30"/>
    <p:sldId id="1283" r:id="rId31"/>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59C1A-D36A-4009-A8CB-442CD7CB79F4}" v="54" dt="2022-08-08T10:49:15.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672" autoAdjust="0"/>
  </p:normalViewPr>
  <p:slideViewPr>
    <p:cSldViewPr snapToGrid="0" snapToObjects="1">
      <p:cViewPr varScale="1">
        <p:scale>
          <a:sx n="124" d="100"/>
          <a:sy n="124" d="100"/>
        </p:scale>
        <p:origin x="2844" y="102"/>
      </p:cViewPr>
      <p:guideLst>
        <p:guide orient="horz" pos="2160"/>
        <p:guide pos="2880"/>
      </p:guideLst>
    </p:cSldViewPr>
  </p:slideViewPr>
  <p:outlineViewPr>
    <p:cViewPr>
      <p:scale>
        <a:sx n="33" d="100"/>
        <a:sy n="33" d="100"/>
      </p:scale>
      <p:origin x="40" y="3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ti Bond" userId="bd893f87efbde3be" providerId="LiveId" clId="{CDA59C1A-D36A-4009-A8CB-442CD7CB79F4}"/>
    <pc:docChg chg="undo redo custSel addSld delSld modSld sldOrd delMainMaster">
      <pc:chgData name="Shanti Bond" userId="bd893f87efbde3be" providerId="LiveId" clId="{CDA59C1A-D36A-4009-A8CB-442CD7CB79F4}" dt="2022-08-08T10:50:39.088" v="474" actId="47"/>
      <pc:docMkLst>
        <pc:docMk/>
      </pc:docMkLst>
      <pc:sldChg chg="del">
        <pc:chgData name="Shanti Bond" userId="bd893f87efbde3be" providerId="LiveId" clId="{CDA59C1A-D36A-4009-A8CB-442CD7CB79F4}" dt="2022-08-08T10:39:33.429" v="216" actId="47"/>
        <pc:sldMkLst>
          <pc:docMk/>
          <pc:sldMk cId="0" sldId="265"/>
        </pc:sldMkLst>
      </pc:sldChg>
      <pc:sldChg chg="del">
        <pc:chgData name="Shanti Bond" userId="bd893f87efbde3be" providerId="LiveId" clId="{CDA59C1A-D36A-4009-A8CB-442CD7CB79F4}" dt="2022-08-08T10:39:07.432" v="208" actId="47"/>
        <pc:sldMkLst>
          <pc:docMk/>
          <pc:sldMk cId="0" sldId="270"/>
        </pc:sldMkLst>
      </pc:sldChg>
      <pc:sldChg chg="add del">
        <pc:chgData name="Shanti Bond" userId="bd893f87efbde3be" providerId="LiveId" clId="{CDA59C1A-D36A-4009-A8CB-442CD7CB79F4}" dt="2022-08-08T10:49:25.031" v="446" actId="47"/>
        <pc:sldMkLst>
          <pc:docMk/>
          <pc:sldMk cId="0" sldId="272"/>
        </pc:sldMkLst>
      </pc:sldChg>
      <pc:sldChg chg="del">
        <pc:chgData name="Shanti Bond" userId="bd893f87efbde3be" providerId="LiveId" clId="{CDA59C1A-D36A-4009-A8CB-442CD7CB79F4}" dt="2022-08-08T10:33:22.874" v="97" actId="47"/>
        <pc:sldMkLst>
          <pc:docMk/>
          <pc:sldMk cId="0" sldId="275"/>
        </pc:sldMkLst>
      </pc:sldChg>
      <pc:sldChg chg="modSp del mod">
        <pc:chgData name="Shanti Bond" userId="bd893f87efbde3be" providerId="LiveId" clId="{CDA59C1A-D36A-4009-A8CB-442CD7CB79F4}" dt="2022-08-08T10:50:06.445" v="470" actId="47"/>
        <pc:sldMkLst>
          <pc:docMk/>
          <pc:sldMk cId="0" sldId="281"/>
        </pc:sldMkLst>
        <pc:spChg chg="mod">
          <ac:chgData name="Shanti Bond" userId="bd893f87efbde3be" providerId="LiveId" clId="{CDA59C1A-D36A-4009-A8CB-442CD7CB79F4}" dt="2022-08-08T10:49:45.874" v="450" actId="20577"/>
          <ac:spMkLst>
            <pc:docMk/>
            <pc:sldMk cId="0" sldId="281"/>
            <ac:spMk id="29699" creationId="{6CC3458A-9BE3-4AE5-93D0-86361058F6DC}"/>
          </ac:spMkLst>
        </pc:spChg>
      </pc:sldChg>
      <pc:sldChg chg="del">
        <pc:chgData name="Shanti Bond" userId="bd893f87efbde3be" providerId="LiveId" clId="{CDA59C1A-D36A-4009-A8CB-442CD7CB79F4}" dt="2022-08-08T10:34:12.024" v="111" actId="47"/>
        <pc:sldMkLst>
          <pc:docMk/>
          <pc:sldMk cId="0" sldId="284"/>
        </pc:sldMkLst>
      </pc:sldChg>
      <pc:sldChg chg="del">
        <pc:chgData name="Shanti Bond" userId="bd893f87efbde3be" providerId="LiveId" clId="{CDA59C1A-D36A-4009-A8CB-442CD7CB79F4}" dt="2022-08-08T10:40:19.895" v="230" actId="47"/>
        <pc:sldMkLst>
          <pc:docMk/>
          <pc:sldMk cId="0" sldId="298"/>
        </pc:sldMkLst>
      </pc:sldChg>
      <pc:sldChg chg="del">
        <pc:chgData name="Shanti Bond" userId="bd893f87efbde3be" providerId="LiveId" clId="{CDA59C1A-D36A-4009-A8CB-442CD7CB79F4}" dt="2022-08-08T10:44:41.781" v="332" actId="47"/>
        <pc:sldMkLst>
          <pc:docMk/>
          <pc:sldMk cId="0" sldId="302"/>
        </pc:sldMkLst>
      </pc:sldChg>
      <pc:sldChg chg="del">
        <pc:chgData name="Shanti Bond" userId="bd893f87efbde3be" providerId="LiveId" clId="{CDA59C1A-D36A-4009-A8CB-442CD7CB79F4}" dt="2022-08-08T10:46:07.054" v="376" actId="47"/>
        <pc:sldMkLst>
          <pc:docMk/>
          <pc:sldMk cId="0" sldId="303"/>
        </pc:sldMkLst>
      </pc:sldChg>
      <pc:sldChg chg="del">
        <pc:chgData name="Shanti Bond" userId="bd893f87efbde3be" providerId="LiveId" clId="{CDA59C1A-D36A-4009-A8CB-442CD7CB79F4}" dt="2022-08-08T10:45:43.853" v="370" actId="47"/>
        <pc:sldMkLst>
          <pc:docMk/>
          <pc:sldMk cId="0" sldId="304"/>
        </pc:sldMkLst>
      </pc:sldChg>
      <pc:sldChg chg="del">
        <pc:chgData name="Shanti Bond" userId="bd893f87efbde3be" providerId="LiveId" clId="{CDA59C1A-D36A-4009-A8CB-442CD7CB79F4}" dt="2022-08-08T10:28:55.419" v="4" actId="47"/>
        <pc:sldMkLst>
          <pc:docMk/>
          <pc:sldMk cId="0" sldId="305"/>
        </pc:sldMkLst>
      </pc:sldChg>
      <pc:sldChg chg="modSp del mod">
        <pc:chgData name="Shanti Bond" userId="bd893f87efbde3be" providerId="LiveId" clId="{CDA59C1A-D36A-4009-A8CB-442CD7CB79F4}" dt="2022-08-08T10:31:58.139" v="72" actId="47"/>
        <pc:sldMkLst>
          <pc:docMk/>
          <pc:sldMk cId="0" sldId="306"/>
        </pc:sldMkLst>
        <pc:spChg chg="mod">
          <ac:chgData name="Shanti Bond" userId="bd893f87efbde3be" providerId="LiveId" clId="{CDA59C1A-D36A-4009-A8CB-442CD7CB79F4}" dt="2022-08-08T10:31:44.029" v="69" actId="1076"/>
          <ac:spMkLst>
            <pc:docMk/>
            <pc:sldMk cId="0" sldId="306"/>
            <ac:spMk id="15364" creationId="{E48A8C32-AD47-344D-94B8-80A75F7E38C3}"/>
          </ac:spMkLst>
        </pc:spChg>
        <pc:spChg chg="mod">
          <ac:chgData name="Shanti Bond" userId="bd893f87efbde3be" providerId="LiveId" clId="{CDA59C1A-D36A-4009-A8CB-442CD7CB79F4}" dt="2022-08-08T10:31:45.848" v="70" actId="1076"/>
          <ac:spMkLst>
            <pc:docMk/>
            <pc:sldMk cId="0" sldId="306"/>
            <ac:spMk id="15365" creationId="{8C4762AE-D257-444E-A5D9-45832549682C}"/>
          </ac:spMkLst>
        </pc:spChg>
      </pc:sldChg>
      <pc:sldChg chg="del">
        <pc:chgData name="Shanti Bond" userId="bd893f87efbde3be" providerId="LiveId" clId="{CDA59C1A-D36A-4009-A8CB-442CD7CB79F4}" dt="2022-08-08T10:38:07.235" v="193" actId="47"/>
        <pc:sldMkLst>
          <pc:docMk/>
          <pc:sldMk cId="0" sldId="307"/>
        </pc:sldMkLst>
      </pc:sldChg>
      <pc:sldChg chg="del">
        <pc:chgData name="Shanti Bond" userId="bd893f87efbde3be" providerId="LiveId" clId="{CDA59C1A-D36A-4009-A8CB-442CD7CB79F4}" dt="2022-08-08T10:34:58.872" v="144" actId="47"/>
        <pc:sldMkLst>
          <pc:docMk/>
          <pc:sldMk cId="0" sldId="308"/>
        </pc:sldMkLst>
      </pc:sldChg>
      <pc:sldChg chg="del">
        <pc:chgData name="Shanti Bond" userId="bd893f87efbde3be" providerId="LiveId" clId="{CDA59C1A-D36A-4009-A8CB-442CD7CB79F4}" dt="2022-08-08T10:43:16.665" v="304" actId="47"/>
        <pc:sldMkLst>
          <pc:docMk/>
          <pc:sldMk cId="0" sldId="310"/>
        </pc:sldMkLst>
      </pc:sldChg>
      <pc:sldChg chg="del">
        <pc:chgData name="Shanti Bond" userId="bd893f87efbde3be" providerId="LiveId" clId="{CDA59C1A-D36A-4009-A8CB-442CD7CB79F4}" dt="2022-08-08T10:39:20.663" v="213" actId="47"/>
        <pc:sldMkLst>
          <pc:docMk/>
          <pc:sldMk cId="0" sldId="314"/>
        </pc:sldMkLst>
      </pc:sldChg>
      <pc:sldChg chg="del">
        <pc:chgData name="Shanti Bond" userId="bd893f87efbde3be" providerId="LiveId" clId="{CDA59C1A-D36A-4009-A8CB-442CD7CB79F4}" dt="2022-08-08T10:36:27.149" v="175" actId="47"/>
        <pc:sldMkLst>
          <pc:docMk/>
          <pc:sldMk cId="0" sldId="315"/>
        </pc:sldMkLst>
      </pc:sldChg>
      <pc:sldChg chg="del">
        <pc:chgData name="Shanti Bond" userId="bd893f87efbde3be" providerId="LiveId" clId="{CDA59C1A-D36A-4009-A8CB-442CD7CB79F4}" dt="2022-08-08T10:43:52.718" v="317" actId="47"/>
        <pc:sldMkLst>
          <pc:docMk/>
          <pc:sldMk cId="0" sldId="317"/>
        </pc:sldMkLst>
      </pc:sldChg>
      <pc:sldChg chg="del">
        <pc:chgData name="Shanti Bond" userId="bd893f87efbde3be" providerId="LiveId" clId="{CDA59C1A-D36A-4009-A8CB-442CD7CB79F4}" dt="2022-08-08T10:42:35.922" v="294" actId="47"/>
        <pc:sldMkLst>
          <pc:docMk/>
          <pc:sldMk cId="0" sldId="318"/>
        </pc:sldMkLst>
      </pc:sldChg>
      <pc:sldChg chg="del">
        <pc:chgData name="Shanti Bond" userId="bd893f87efbde3be" providerId="LiveId" clId="{CDA59C1A-D36A-4009-A8CB-442CD7CB79F4}" dt="2022-08-08T10:42:17.676" v="289" actId="47"/>
        <pc:sldMkLst>
          <pc:docMk/>
          <pc:sldMk cId="0" sldId="319"/>
        </pc:sldMkLst>
      </pc:sldChg>
      <pc:sldChg chg="del">
        <pc:chgData name="Shanti Bond" userId="bd893f87efbde3be" providerId="LiveId" clId="{CDA59C1A-D36A-4009-A8CB-442CD7CB79F4}" dt="2022-08-08T10:41:45.996" v="281" actId="47"/>
        <pc:sldMkLst>
          <pc:docMk/>
          <pc:sldMk cId="0" sldId="320"/>
        </pc:sldMkLst>
      </pc:sldChg>
      <pc:sldChg chg="del">
        <pc:chgData name="Shanti Bond" userId="bd893f87efbde3be" providerId="LiveId" clId="{CDA59C1A-D36A-4009-A8CB-442CD7CB79F4}" dt="2022-08-08T10:38:11.422" v="194" actId="47"/>
        <pc:sldMkLst>
          <pc:docMk/>
          <pc:sldMk cId="0" sldId="321"/>
        </pc:sldMkLst>
      </pc:sldChg>
      <pc:sldChg chg="del">
        <pc:chgData name="Shanti Bond" userId="bd893f87efbde3be" providerId="LiveId" clId="{CDA59C1A-D36A-4009-A8CB-442CD7CB79F4}" dt="2022-08-08T10:41:02.219" v="257" actId="47"/>
        <pc:sldMkLst>
          <pc:docMk/>
          <pc:sldMk cId="0" sldId="323"/>
        </pc:sldMkLst>
      </pc:sldChg>
      <pc:sldChg chg="del">
        <pc:chgData name="Shanti Bond" userId="bd893f87efbde3be" providerId="LiveId" clId="{CDA59C1A-D36A-4009-A8CB-442CD7CB79F4}" dt="2022-08-08T10:46:36.235" v="383" actId="47"/>
        <pc:sldMkLst>
          <pc:docMk/>
          <pc:sldMk cId="0" sldId="324"/>
        </pc:sldMkLst>
      </pc:sldChg>
      <pc:sldChg chg="delSp modSp del">
        <pc:chgData name="Shanti Bond" userId="bd893f87efbde3be" providerId="LiveId" clId="{CDA59C1A-D36A-4009-A8CB-442CD7CB79F4}" dt="2022-08-08T10:47:05.066" v="392" actId="47"/>
        <pc:sldMkLst>
          <pc:docMk/>
          <pc:sldMk cId="0" sldId="326"/>
        </pc:sldMkLst>
        <pc:spChg chg="mod">
          <ac:chgData name="Shanti Bond" userId="bd893f87efbde3be" providerId="LiveId" clId="{CDA59C1A-D36A-4009-A8CB-442CD7CB79F4}" dt="2022-08-08T10:30:17.542" v="7" actId="1076"/>
          <ac:spMkLst>
            <pc:docMk/>
            <pc:sldMk cId="0" sldId="326"/>
            <ac:spMk id="52226" creationId="{9D4577B7-3D74-9642-B948-D927EA860472}"/>
          </ac:spMkLst>
        </pc:spChg>
        <pc:picChg chg="del">
          <ac:chgData name="Shanti Bond" userId="bd893f87efbde3be" providerId="LiveId" clId="{CDA59C1A-D36A-4009-A8CB-442CD7CB79F4}" dt="2022-08-08T10:30:12.507" v="6" actId="478"/>
          <ac:picMkLst>
            <pc:docMk/>
            <pc:sldMk cId="0" sldId="326"/>
            <ac:picMk id="52230" creationId="{AB5484E3-6909-9449-807B-46901B5D05BE}"/>
          </ac:picMkLst>
        </pc:picChg>
      </pc:sldChg>
      <pc:sldChg chg="del">
        <pc:chgData name="Shanti Bond" userId="bd893f87efbde3be" providerId="LiveId" clId="{CDA59C1A-D36A-4009-A8CB-442CD7CB79F4}" dt="2022-08-08T10:49:02.400" v="440" actId="47"/>
        <pc:sldMkLst>
          <pc:docMk/>
          <pc:sldMk cId="0" sldId="327"/>
        </pc:sldMkLst>
      </pc:sldChg>
      <pc:sldChg chg="add del">
        <pc:chgData name="Shanti Bond" userId="bd893f87efbde3be" providerId="LiveId" clId="{CDA59C1A-D36A-4009-A8CB-442CD7CB79F4}" dt="2022-08-08T10:50:39.088" v="474" actId="47"/>
        <pc:sldMkLst>
          <pc:docMk/>
          <pc:sldMk cId="1880861130" sldId="844"/>
        </pc:sldMkLst>
      </pc:sldChg>
      <pc:sldChg chg="addSp delSp modSp add mod ord">
        <pc:chgData name="Shanti Bond" userId="bd893f87efbde3be" providerId="LiveId" clId="{CDA59C1A-D36A-4009-A8CB-442CD7CB79F4}" dt="2022-08-08T10:33:20.318" v="96" actId="1076"/>
        <pc:sldMkLst>
          <pc:docMk/>
          <pc:sldMk cId="2174781414" sldId="1099"/>
        </pc:sldMkLst>
        <pc:spChg chg="add mod">
          <ac:chgData name="Shanti Bond" userId="bd893f87efbde3be" providerId="LiveId" clId="{CDA59C1A-D36A-4009-A8CB-442CD7CB79F4}" dt="2022-08-08T10:33:20.318" v="96" actId="1076"/>
          <ac:spMkLst>
            <pc:docMk/>
            <pc:sldMk cId="2174781414" sldId="1099"/>
            <ac:spMk id="15" creationId="{F22A5F80-16A6-C6F0-59AF-4669E0DDD2FE}"/>
          </ac:spMkLst>
        </pc:spChg>
        <pc:spChg chg="mod">
          <ac:chgData name="Shanti Bond" userId="bd893f87efbde3be" providerId="LiveId" clId="{CDA59C1A-D36A-4009-A8CB-442CD7CB79F4}" dt="2022-08-08T10:32:58.238" v="92" actId="404"/>
          <ac:spMkLst>
            <pc:docMk/>
            <pc:sldMk cId="2174781414" sldId="1099"/>
            <ac:spMk id="18" creationId="{00000000-0000-0000-0000-000000000000}"/>
          </ac:spMkLst>
        </pc:spChg>
        <pc:spChg chg="mod">
          <ac:chgData name="Shanti Bond" userId="bd893f87efbde3be" providerId="LiveId" clId="{CDA59C1A-D36A-4009-A8CB-442CD7CB79F4}" dt="2022-08-08T10:33:08.372" v="94"/>
          <ac:spMkLst>
            <pc:docMk/>
            <pc:sldMk cId="2174781414" sldId="1099"/>
            <ac:spMk id="23" creationId="{00000000-0000-0000-0000-000000000000}"/>
          </ac:spMkLst>
        </pc:spChg>
        <pc:spChg chg="del">
          <ac:chgData name="Shanti Bond" userId="bd893f87efbde3be" providerId="LiveId" clId="{CDA59C1A-D36A-4009-A8CB-442CD7CB79F4}" dt="2022-08-08T10:32:20.316" v="73" actId="478"/>
          <ac:spMkLst>
            <pc:docMk/>
            <pc:sldMk cId="2174781414" sldId="1099"/>
            <ac:spMk id="33" creationId="{00000000-0000-0000-0000-000000000000}"/>
          </ac:spMkLst>
        </pc:spChg>
      </pc:sldChg>
      <pc:sldChg chg="modSp add mod ord">
        <pc:chgData name="Shanti Bond" userId="bd893f87efbde3be" providerId="LiveId" clId="{CDA59C1A-D36A-4009-A8CB-442CD7CB79F4}" dt="2022-08-08T10:31:54.890" v="71"/>
        <pc:sldMkLst>
          <pc:docMk/>
          <pc:sldMk cId="3161350209" sldId="1100"/>
        </pc:sldMkLst>
        <pc:spChg chg="mod">
          <ac:chgData name="Shanti Bond" userId="bd893f87efbde3be" providerId="LiveId" clId="{CDA59C1A-D36A-4009-A8CB-442CD7CB79F4}" dt="2022-08-08T10:31:54.890" v="71"/>
          <ac:spMkLst>
            <pc:docMk/>
            <pc:sldMk cId="3161350209" sldId="1100"/>
            <ac:spMk id="12" creationId="{239E85DC-D152-AFF4-D86F-6425B4778150}"/>
          </ac:spMkLst>
        </pc:spChg>
      </pc:sldChg>
      <pc:sldChg chg="addSp modSp add mod">
        <pc:chgData name="Shanti Bond" userId="bd893f87efbde3be" providerId="LiveId" clId="{CDA59C1A-D36A-4009-A8CB-442CD7CB79F4}" dt="2022-08-08T10:34:08.581" v="110" actId="1076"/>
        <pc:sldMkLst>
          <pc:docMk/>
          <pc:sldMk cId="2495593903" sldId="1101"/>
        </pc:sldMkLst>
        <pc:spChg chg="add mod">
          <ac:chgData name="Shanti Bond" userId="bd893f87efbde3be" providerId="LiveId" clId="{CDA59C1A-D36A-4009-A8CB-442CD7CB79F4}" dt="2022-08-08T10:34:08.581" v="110" actId="1076"/>
          <ac:spMkLst>
            <pc:docMk/>
            <pc:sldMk cId="2495593903" sldId="1101"/>
            <ac:spMk id="16" creationId="{6A3445EE-2921-426C-747C-9A5DEB6E7921}"/>
          </ac:spMkLst>
        </pc:spChg>
        <pc:spChg chg="mod">
          <ac:chgData name="Shanti Bond" userId="bd893f87efbde3be" providerId="LiveId" clId="{CDA59C1A-D36A-4009-A8CB-442CD7CB79F4}" dt="2022-08-08T10:33:33.581" v="99"/>
          <ac:spMkLst>
            <pc:docMk/>
            <pc:sldMk cId="2495593903" sldId="1101"/>
            <ac:spMk id="18" creationId="{00000000-0000-0000-0000-000000000000}"/>
          </ac:spMkLst>
        </pc:spChg>
      </pc:sldChg>
      <pc:sldChg chg="addSp delSp modSp add mod">
        <pc:chgData name="Shanti Bond" userId="bd893f87efbde3be" providerId="LiveId" clId="{CDA59C1A-D36A-4009-A8CB-442CD7CB79F4}" dt="2022-08-08T10:35:08.073" v="146" actId="12"/>
        <pc:sldMkLst>
          <pc:docMk/>
          <pc:sldMk cId="1455539175" sldId="1102"/>
        </pc:sldMkLst>
        <pc:spChg chg="del">
          <ac:chgData name="Shanti Bond" userId="bd893f87efbde3be" providerId="LiveId" clId="{CDA59C1A-D36A-4009-A8CB-442CD7CB79F4}" dt="2022-08-08T10:34:27.590" v="114" actId="478"/>
          <ac:spMkLst>
            <pc:docMk/>
            <pc:sldMk cId="1455539175" sldId="1102"/>
            <ac:spMk id="15" creationId="{F22A5F80-16A6-C6F0-59AF-4669E0DDD2FE}"/>
          </ac:spMkLst>
        </pc:spChg>
        <pc:spChg chg="mod">
          <ac:chgData name="Shanti Bond" userId="bd893f87efbde3be" providerId="LiveId" clId="{CDA59C1A-D36A-4009-A8CB-442CD7CB79F4}" dt="2022-08-08T10:34:55.362" v="143" actId="1076"/>
          <ac:spMkLst>
            <pc:docMk/>
            <pc:sldMk cId="1455539175" sldId="1102"/>
            <ac:spMk id="16" creationId="{6A3445EE-2921-426C-747C-9A5DEB6E7921}"/>
          </ac:spMkLst>
        </pc:spChg>
        <pc:spChg chg="mod">
          <ac:chgData name="Shanti Bond" userId="bd893f87efbde3be" providerId="LiveId" clId="{CDA59C1A-D36A-4009-A8CB-442CD7CB79F4}" dt="2022-08-08T10:35:08.073" v="146" actId="12"/>
          <ac:spMkLst>
            <pc:docMk/>
            <pc:sldMk cId="1455539175" sldId="1102"/>
            <ac:spMk id="18" creationId="{00000000-0000-0000-0000-000000000000}"/>
          </ac:spMkLst>
        </pc:spChg>
        <pc:picChg chg="add mod">
          <ac:chgData name="Shanti Bond" userId="bd893f87efbde3be" providerId="LiveId" clId="{CDA59C1A-D36A-4009-A8CB-442CD7CB79F4}" dt="2022-08-08T10:34:37.409" v="117" actId="1076"/>
          <ac:picMkLst>
            <pc:docMk/>
            <pc:sldMk cId="1455539175" sldId="1102"/>
            <ac:picMk id="19" creationId="{8B0BDBE7-0CB8-393D-17D9-C2AFE5B0DA04}"/>
          </ac:picMkLst>
        </pc:picChg>
      </pc:sldChg>
      <pc:sldChg chg="addSp delSp modSp add mod">
        <pc:chgData name="Shanti Bond" userId="bd893f87efbde3be" providerId="LiveId" clId="{CDA59C1A-D36A-4009-A8CB-442CD7CB79F4}" dt="2022-08-08T10:36:16.714" v="174" actId="5793"/>
        <pc:sldMkLst>
          <pc:docMk/>
          <pc:sldMk cId="3584389544" sldId="1103"/>
        </pc:sldMkLst>
        <pc:spChg chg="add del mod">
          <ac:chgData name="Shanti Bond" userId="bd893f87efbde3be" providerId="LiveId" clId="{CDA59C1A-D36A-4009-A8CB-442CD7CB79F4}" dt="2022-08-08T10:35:30.691" v="153"/>
          <ac:spMkLst>
            <pc:docMk/>
            <pc:sldMk cId="3584389544" sldId="1103"/>
            <ac:spMk id="15" creationId="{0B2F3AD3-0145-2C0C-7364-CCE48CF80C96}"/>
          </ac:spMkLst>
        </pc:spChg>
        <pc:spChg chg="mod">
          <ac:chgData name="Shanti Bond" userId="bd893f87efbde3be" providerId="LiveId" clId="{CDA59C1A-D36A-4009-A8CB-442CD7CB79F4}" dt="2022-08-08T10:35:18.573" v="148"/>
          <ac:spMkLst>
            <pc:docMk/>
            <pc:sldMk cId="3584389544" sldId="1103"/>
            <ac:spMk id="16" creationId="{6A3445EE-2921-426C-747C-9A5DEB6E7921}"/>
          </ac:spMkLst>
        </pc:spChg>
        <pc:spChg chg="del mod">
          <ac:chgData name="Shanti Bond" userId="bd893f87efbde3be" providerId="LiveId" clId="{CDA59C1A-D36A-4009-A8CB-442CD7CB79F4}" dt="2022-08-08T10:35:34.986" v="158"/>
          <ac:spMkLst>
            <pc:docMk/>
            <pc:sldMk cId="3584389544" sldId="1103"/>
            <ac:spMk id="18" creationId="{00000000-0000-0000-0000-000000000000}"/>
          </ac:spMkLst>
        </pc:spChg>
        <pc:spChg chg="add mod">
          <ac:chgData name="Shanti Bond" userId="bd893f87efbde3be" providerId="LiveId" clId="{CDA59C1A-D36A-4009-A8CB-442CD7CB79F4}" dt="2022-08-08T10:36:16.714" v="174" actId="5793"/>
          <ac:spMkLst>
            <pc:docMk/>
            <pc:sldMk cId="3584389544" sldId="1103"/>
            <ac:spMk id="20" creationId="{81BD7E76-EE7B-7EDE-AC8E-0DD31D2BF2A8}"/>
          </ac:spMkLst>
        </pc:spChg>
        <pc:spChg chg="add del mod">
          <ac:chgData name="Shanti Bond" userId="bd893f87efbde3be" providerId="LiveId" clId="{CDA59C1A-D36A-4009-A8CB-442CD7CB79F4}" dt="2022-08-08T10:35:55.396" v="166" actId="478"/>
          <ac:spMkLst>
            <pc:docMk/>
            <pc:sldMk cId="3584389544" sldId="1103"/>
            <ac:spMk id="23" creationId="{00000000-0000-0000-0000-000000000000}"/>
          </ac:spMkLst>
        </pc:spChg>
        <pc:picChg chg="del">
          <ac:chgData name="Shanti Bond" userId="bd893f87efbde3be" providerId="LiveId" clId="{CDA59C1A-D36A-4009-A8CB-442CD7CB79F4}" dt="2022-08-08T10:35:32.587" v="155" actId="478"/>
          <ac:picMkLst>
            <pc:docMk/>
            <pc:sldMk cId="3584389544" sldId="1103"/>
            <ac:picMk id="19" creationId="{8B0BDBE7-0CB8-393D-17D9-C2AFE5B0DA04}"/>
          </ac:picMkLst>
        </pc:picChg>
      </pc:sldChg>
      <pc:sldChg chg="modSp add mod modNotesTx">
        <pc:chgData name="Shanti Bond" userId="bd893f87efbde3be" providerId="LiveId" clId="{CDA59C1A-D36A-4009-A8CB-442CD7CB79F4}" dt="2022-08-08T10:37:13.812" v="181"/>
        <pc:sldMkLst>
          <pc:docMk/>
          <pc:sldMk cId="4131521806" sldId="1104"/>
        </pc:sldMkLst>
        <pc:spChg chg="mod">
          <ac:chgData name="Shanti Bond" userId="bd893f87efbde3be" providerId="LiveId" clId="{CDA59C1A-D36A-4009-A8CB-442CD7CB79F4}" dt="2022-08-08T10:37:10.267" v="180" actId="21"/>
          <ac:spMkLst>
            <pc:docMk/>
            <pc:sldMk cId="4131521806" sldId="1104"/>
            <ac:spMk id="20" creationId="{81BD7E76-EE7B-7EDE-AC8E-0DD31D2BF2A8}"/>
          </ac:spMkLst>
        </pc:spChg>
      </pc:sldChg>
      <pc:sldChg chg="addSp modSp add mod ord">
        <pc:chgData name="Shanti Bond" userId="bd893f87efbde3be" providerId="LiveId" clId="{CDA59C1A-D36A-4009-A8CB-442CD7CB79F4}" dt="2022-08-08T10:38:03.312" v="192" actId="1076"/>
        <pc:sldMkLst>
          <pc:docMk/>
          <pc:sldMk cId="1726329590" sldId="1105"/>
        </pc:sldMkLst>
        <pc:spChg chg="mod">
          <ac:chgData name="Shanti Bond" userId="bd893f87efbde3be" providerId="LiveId" clId="{CDA59C1A-D36A-4009-A8CB-442CD7CB79F4}" dt="2022-08-08T10:37:57.849" v="191" actId="1076"/>
          <ac:spMkLst>
            <pc:docMk/>
            <pc:sldMk cId="1726329590" sldId="1105"/>
            <ac:spMk id="12" creationId="{239E85DC-D152-AFF4-D86F-6425B4778150}"/>
          </ac:spMkLst>
        </pc:spChg>
        <pc:spChg chg="add mod">
          <ac:chgData name="Shanti Bond" userId="bd893f87efbde3be" providerId="LiveId" clId="{CDA59C1A-D36A-4009-A8CB-442CD7CB79F4}" dt="2022-08-08T10:38:03.312" v="192" actId="1076"/>
          <ac:spMkLst>
            <pc:docMk/>
            <pc:sldMk cId="1726329590" sldId="1105"/>
            <ac:spMk id="13" creationId="{D78AC26D-9422-A690-2943-81849A7FAAC4}"/>
          </ac:spMkLst>
        </pc:spChg>
      </pc:sldChg>
      <pc:sldChg chg="add del ord">
        <pc:chgData name="Shanti Bond" userId="bd893f87efbde3be" providerId="LiveId" clId="{CDA59C1A-D36A-4009-A8CB-442CD7CB79F4}" dt="2022-08-08T10:38:29.054" v="198" actId="47"/>
        <pc:sldMkLst>
          <pc:docMk/>
          <pc:sldMk cId="2786699403" sldId="1106"/>
        </pc:sldMkLst>
      </pc:sldChg>
      <pc:sldChg chg="add del">
        <pc:chgData name="Shanti Bond" userId="bd893f87efbde3be" providerId="LiveId" clId="{CDA59C1A-D36A-4009-A8CB-442CD7CB79F4}" dt="2022-08-08T10:39:15.404" v="210" actId="47"/>
        <pc:sldMkLst>
          <pc:docMk/>
          <pc:sldMk cId="2869798784" sldId="1264"/>
        </pc:sldMkLst>
      </pc:sldChg>
      <pc:sldChg chg="add ord">
        <pc:chgData name="Shanti Bond" userId="bd893f87efbde3be" providerId="LiveId" clId="{CDA59C1A-D36A-4009-A8CB-442CD7CB79F4}" dt="2022-08-08T10:39:02.526" v="207"/>
        <pc:sldMkLst>
          <pc:docMk/>
          <pc:sldMk cId="3264366501" sldId="1265"/>
        </pc:sldMkLst>
      </pc:sldChg>
      <pc:sldChg chg="add ord">
        <pc:chgData name="Shanti Bond" userId="bd893f87efbde3be" providerId="LiveId" clId="{CDA59C1A-D36A-4009-A8CB-442CD7CB79F4}" dt="2022-08-08T10:39:18.330" v="212"/>
        <pc:sldMkLst>
          <pc:docMk/>
          <pc:sldMk cId="1020748600" sldId="1266"/>
        </pc:sldMkLst>
      </pc:sldChg>
      <pc:sldChg chg="add ord">
        <pc:chgData name="Shanti Bond" userId="bd893f87efbde3be" providerId="LiveId" clId="{CDA59C1A-D36A-4009-A8CB-442CD7CB79F4}" dt="2022-08-08T10:39:24.961" v="215"/>
        <pc:sldMkLst>
          <pc:docMk/>
          <pc:sldMk cId="2181185319" sldId="1267"/>
        </pc:sldMkLst>
      </pc:sldChg>
      <pc:sldChg chg="addSp delSp modSp add mod">
        <pc:chgData name="Shanti Bond" userId="bd893f87efbde3be" providerId="LiveId" clId="{CDA59C1A-D36A-4009-A8CB-442CD7CB79F4}" dt="2022-08-08T10:40:19.123" v="229"/>
        <pc:sldMkLst>
          <pc:docMk/>
          <pc:sldMk cId="1066841431" sldId="1268"/>
        </pc:sldMkLst>
        <pc:spChg chg="add mod">
          <ac:chgData name="Shanti Bond" userId="bd893f87efbde3be" providerId="LiveId" clId="{CDA59C1A-D36A-4009-A8CB-442CD7CB79F4}" dt="2022-08-08T10:40:15.994" v="225" actId="207"/>
          <ac:spMkLst>
            <pc:docMk/>
            <pc:sldMk cId="1066841431" sldId="1268"/>
            <ac:spMk id="15" creationId="{1A77FBA7-34B3-0C7C-A837-867184AAD102}"/>
          </ac:spMkLst>
        </pc:spChg>
        <pc:spChg chg="del mod">
          <ac:chgData name="Shanti Bond" userId="bd893f87efbde3be" providerId="LiveId" clId="{CDA59C1A-D36A-4009-A8CB-442CD7CB79F4}" dt="2022-08-08T10:40:19.123" v="227"/>
          <ac:spMkLst>
            <pc:docMk/>
            <pc:sldMk cId="1066841431" sldId="1268"/>
            <ac:spMk id="18" creationId="{00000000-0000-0000-0000-000000000000}"/>
          </ac:spMkLst>
        </pc:spChg>
        <pc:spChg chg="del mod">
          <ac:chgData name="Shanti Bond" userId="bd893f87efbde3be" providerId="LiveId" clId="{CDA59C1A-D36A-4009-A8CB-442CD7CB79F4}" dt="2022-08-08T10:40:19.123" v="229"/>
          <ac:spMkLst>
            <pc:docMk/>
            <pc:sldMk cId="1066841431" sldId="1268"/>
            <ac:spMk id="33" creationId="{00000000-0000-0000-0000-000000000000}"/>
          </ac:spMkLst>
        </pc:spChg>
      </pc:sldChg>
      <pc:sldChg chg="add del">
        <pc:chgData name="Shanti Bond" userId="bd893f87efbde3be" providerId="LiveId" clId="{CDA59C1A-D36A-4009-A8CB-442CD7CB79F4}" dt="2022-08-08T10:39:34.893" v="217" actId="47"/>
        <pc:sldMkLst>
          <pc:docMk/>
          <pc:sldMk cId="1645984499" sldId="1268"/>
        </pc:sldMkLst>
      </pc:sldChg>
      <pc:sldChg chg="addSp modSp add mod ord">
        <pc:chgData name="Shanti Bond" userId="bd893f87efbde3be" providerId="LiveId" clId="{CDA59C1A-D36A-4009-A8CB-442CD7CB79F4}" dt="2022-08-08T10:40:52.411" v="256" actId="20577"/>
        <pc:sldMkLst>
          <pc:docMk/>
          <pc:sldMk cId="393733141" sldId="1269"/>
        </pc:sldMkLst>
        <pc:spChg chg="mod">
          <ac:chgData name="Shanti Bond" userId="bd893f87efbde3be" providerId="LiveId" clId="{CDA59C1A-D36A-4009-A8CB-442CD7CB79F4}" dt="2022-08-08T10:40:39.816" v="234"/>
          <ac:spMkLst>
            <pc:docMk/>
            <pc:sldMk cId="393733141" sldId="1269"/>
            <ac:spMk id="18" creationId="{00000000-0000-0000-0000-000000000000}"/>
          </ac:spMkLst>
        </pc:spChg>
        <pc:spChg chg="mod">
          <ac:chgData name="Shanti Bond" userId="bd893f87efbde3be" providerId="LiveId" clId="{CDA59C1A-D36A-4009-A8CB-442CD7CB79F4}" dt="2022-08-08T10:40:52.411" v="256" actId="20577"/>
          <ac:spMkLst>
            <pc:docMk/>
            <pc:sldMk cId="393733141" sldId="1269"/>
            <ac:spMk id="33" creationId="{00000000-0000-0000-0000-000000000000}"/>
          </ac:spMkLst>
        </pc:spChg>
        <pc:picChg chg="add mod">
          <ac:chgData name="Shanti Bond" userId="bd893f87efbde3be" providerId="LiveId" clId="{CDA59C1A-D36A-4009-A8CB-442CD7CB79F4}" dt="2022-08-08T10:40:44.162" v="235"/>
          <ac:picMkLst>
            <pc:docMk/>
            <pc:sldMk cId="393733141" sldId="1269"/>
            <ac:picMk id="15" creationId="{05060ADD-1E06-A265-B8A6-8EE8F4197778}"/>
          </ac:picMkLst>
        </pc:picChg>
      </pc:sldChg>
      <pc:sldChg chg="addSp delSp modSp add mod">
        <pc:chgData name="Shanti Bond" userId="bd893f87efbde3be" providerId="LiveId" clId="{CDA59C1A-D36A-4009-A8CB-442CD7CB79F4}" dt="2022-08-08T10:41:43.970" v="280" actId="1076"/>
        <pc:sldMkLst>
          <pc:docMk/>
          <pc:sldMk cId="3011695839" sldId="1270"/>
        </pc:sldMkLst>
        <pc:spChg chg="mod">
          <ac:chgData name="Shanti Bond" userId="bd893f87efbde3be" providerId="LiveId" clId="{CDA59C1A-D36A-4009-A8CB-442CD7CB79F4}" dt="2022-08-08T10:41:31.986" v="275" actId="1076"/>
          <ac:spMkLst>
            <pc:docMk/>
            <pc:sldMk cId="3011695839" sldId="1270"/>
            <ac:spMk id="18" creationId="{00000000-0000-0000-0000-000000000000}"/>
          </ac:spMkLst>
        </pc:spChg>
        <pc:spChg chg="add mod">
          <ac:chgData name="Shanti Bond" userId="bd893f87efbde3be" providerId="LiveId" clId="{CDA59C1A-D36A-4009-A8CB-442CD7CB79F4}" dt="2022-08-08T10:41:43.970" v="280" actId="1076"/>
          <ac:spMkLst>
            <pc:docMk/>
            <pc:sldMk cId="3011695839" sldId="1270"/>
            <ac:spMk id="19" creationId="{78280F6B-C5DD-64F9-6188-0619AFD30EAB}"/>
          </ac:spMkLst>
        </pc:spChg>
        <pc:spChg chg="mod">
          <ac:chgData name="Shanti Bond" userId="bd893f87efbde3be" providerId="LiveId" clId="{CDA59C1A-D36A-4009-A8CB-442CD7CB79F4}" dt="2022-08-08T10:41:42.045" v="279" actId="1076"/>
          <ac:spMkLst>
            <pc:docMk/>
            <pc:sldMk cId="3011695839" sldId="1270"/>
            <ac:spMk id="23" creationId="{00000000-0000-0000-0000-000000000000}"/>
          </ac:spMkLst>
        </pc:spChg>
        <pc:spChg chg="mod">
          <ac:chgData name="Shanti Bond" userId="bd893f87efbde3be" providerId="LiveId" clId="{CDA59C1A-D36A-4009-A8CB-442CD7CB79F4}" dt="2022-08-08T10:41:15.981" v="272" actId="20577"/>
          <ac:spMkLst>
            <pc:docMk/>
            <pc:sldMk cId="3011695839" sldId="1270"/>
            <ac:spMk id="33" creationId="{00000000-0000-0000-0000-000000000000}"/>
          </ac:spMkLst>
        </pc:spChg>
        <pc:picChg chg="del">
          <ac:chgData name="Shanti Bond" userId="bd893f87efbde3be" providerId="LiveId" clId="{CDA59C1A-D36A-4009-A8CB-442CD7CB79F4}" dt="2022-08-08T10:41:25.612" v="273" actId="478"/>
          <ac:picMkLst>
            <pc:docMk/>
            <pc:sldMk cId="3011695839" sldId="1270"/>
            <ac:picMk id="15" creationId="{05060ADD-1E06-A265-B8A6-8EE8F4197778}"/>
          </ac:picMkLst>
        </pc:picChg>
        <pc:picChg chg="add mod">
          <ac:chgData name="Shanti Bond" userId="bd893f87efbde3be" providerId="LiveId" clId="{CDA59C1A-D36A-4009-A8CB-442CD7CB79F4}" dt="2022-08-08T10:41:33.892" v="276" actId="1076"/>
          <ac:picMkLst>
            <pc:docMk/>
            <pc:sldMk cId="3011695839" sldId="1270"/>
            <ac:picMk id="16" creationId="{07FD502C-F408-B08D-15D3-12A77C36AC3A}"/>
          </ac:picMkLst>
        </pc:picChg>
      </pc:sldChg>
      <pc:sldChg chg="add del">
        <pc:chgData name="Shanti Bond" userId="bd893f87efbde3be" providerId="LiveId" clId="{CDA59C1A-D36A-4009-A8CB-442CD7CB79F4}" dt="2022-08-08T10:39:36.804" v="218" actId="47"/>
        <pc:sldMkLst>
          <pc:docMk/>
          <pc:sldMk cId="1673370383" sldId="1271"/>
        </pc:sldMkLst>
      </pc:sldChg>
      <pc:sldChg chg="delSp modSp add mod">
        <pc:chgData name="Shanti Bond" userId="bd893f87efbde3be" providerId="LiveId" clId="{CDA59C1A-D36A-4009-A8CB-442CD7CB79F4}" dt="2022-08-08T10:42:15.540" v="288" actId="1076"/>
        <pc:sldMkLst>
          <pc:docMk/>
          <pc:sldMk cId="3340453340" sldId="1271"/>
        </pc:sldMkLst>
        <pc:spChg chg="mod">
          <ac:chgData name="Shanti Bond" userId="bd893f87efbde3be" providerId="LiveId" clId="{CDA59C1A-D36A-4009-A8CB-442CD7CB79F4}" dt="2022-08-08T10:42:15.540" v="288" actId="1076"/>
          <ac:spMkLst>
            <pc:docMk/>
            <pc:sldMk cId="3340453340" sldId="1271"/>
            <ac:spMk id="18" creationId="{00000000-0000-0000-0000-000000000000}"/>
          </ac:spMkLst>
        </pc:spChg>
        <pc:spChg chg="del">
          <ac:chgData name="Shanti Bond" userId="bd893f87efbde3be" providerId="LiveId" clId="{CDA59C1A-D36A-4009-A8CB-442CD7CB79F4}" dt="2022-08-08T10:42:13.709" v="287" actId="478"/>
          <ac:spMkLst>
            <pc:docMk/>
            <pc:sldMk cId="3340453340" sldId="1271"/>
            <ac:spMk id="19" creationId="{78280F6B-C5DD-64F9-6188-0619AFD30EAB}"/>
          </ac:spMkLst>
        </pc:spChg>
        <pc:spChg chg="mod">
          <ac:chgData name="Shanti Bond" userId="bd893f87efbde3be" providerId="LiveId" clId="{CDA59C1A-D36A-4009-A8CB-442CD7CB79F4}" dt="2022-08-08T10:42:04.782" v="283"/>
          <ac:spMkLst>
            <pc:docMk/>
            <pc:sldMk cId="3340453340" sldId="1271"/>
            <ac:spMk id="33" creationId="{00000000-0000-0000-0000-000000000000}"/>
          </ac:spMkLst>
        </pc:spChg>
        <pc:picChg chg="del">
          <ac:chgData name="Shanti Bond" userId="bd893f87efbde3be" providerId="LiveId" clId="{CDA59C1A-D36A-4009-A8CB-442CD7CB79F4}" dt="2022-08-08T10:42:12.230" v="286" actId="478"/>
          <ac:picMkLst>
            <pc:docMk/>
            <pc:sldMk cId="3340453340" sldId="1271"/>
            <ac:picMk id="16" creationId="{07FD502C-F408-B08D-15D3-12A77C36AC3A}"/>
          </ac:picMkLst>
        </pc:picChg>
      </pc:sldChg>
      <pc:sldChg chg="add del">
        <pc:chgData name="Shanti Bond" userId="bd893f87efbde3be" providerId="LiveId" clId="{CDA59C1A-D36A-4009-A8CB-442CD7CB79F4}" dt="2022-08-08T10:39:14.064" v="209" actId="47"/>
        <pc:sldMkLst>
          <pc:docMk/>
          <pc:sldMk cId="1415917424" sldId="1272"/>
        </pc:sldMkLst>
      </pc:sldChg>
      <pc:sldChg chg="modSp add mod">
        <pc:chgData name="Shanti Bond" userId="bd893f87efbde3be" providerId="LiveId" clId="{CDA59C1A-D36A-4009-A8CB-442CD7CB79F4}" dt="2022-08-08T10:42:34.090" v="293"/>
        <pc:sldMkLst>
          <pc:docMk/>
          <pc:sldMk cId="3034575983" sldId="1272"/>
        </pc:sldMkLst>
        <pc:spChg chg="mod">
          <ac:chgData name="Shanti Bond" userId="bd893f87efbde3be" providerId="LiveId" clId="{CDA59C1A-D36A-4009-A8CB-442CD7CB79F4}" dt="2022-08-08T10:42:27.673" v="292" actId="1076"/>
          <ac:spMkLst>
            <pc:docMk/>
            <pc:sldMk cId="3034575983" sldId="1272"/>
            <ac:spMk id="18" creationId="{00000000-0000-0000-0000-000000000000}"/>
          </ac:spMkLst>
        </pc:spChg>
        <pc:spChg chg="mod">
          <ac:chgData name="Shanti Bond" userId="bd893f87efbde3be" providerId="LiveId" clId="{CDA59C1A-D36A-4009-A8CB-442CD7CB79F4}" dt="2022-08-08T10:42:34.090" v="293"/>
          <ac:spMkLst>
            <pc:docMk/>
            <pc:sldMk cId="3034575983" sldId="1272"/>
            <ac:spMk id="33" creationId="{00000000-0000-0000-0000-000000000000}"/>
          </ac:spMkLst>
        </pc:spChg>
      </pc:sldChg>
      <pc:sldChg chg="modSp add mod ord">
        <pc:chgData name="Shanti Bond" userId="bd893f87efbde3be" providerId="LiveId" clId="{CDA59C1A-D36A-4009-A8CB-442CD7CB79F4}" dt="2022-08-08T10:43:12.640" v="303" actId="12"/>
        <pc:sldMkLst>
          <pc:docMk/>
          <pc:sldMk cId="1858555585" sldId="1273"/>
        </pc:sldMkLst>
        <pc:spChg chg="mod">
          <ac:chgData name="Shanti Bond" userId="bd893f87efbde3be" providerId="LiveId" clId="{CDA59C1A-D36A-4009-A8CB-442CD7CB79F4}" dt="2022-08-08T10:43:12.640" v="303" actId="12"/>
          <ac:spMkLst>
            <pc:docMk/>
            <pc:sldMk cId="1858555585" sldId="1273"/>
            <ac:spMk id="18" creationId="{00000000-0000-0000-0000-000000000000}"/>
          </ac:spMkLst>
        </pc:spChg>
        <pc:spChg chg="mod">
          <ac:chgData name="Shanti Bond" userId="bd893f87efbde3be" providerId="LiveId" clId="{CDA59C1A-D36A-4009-A8CB-442CD7CB79F4}" dt="2022-08-08T10:43:07.651" v="302"/>
          <ac:spMkLst>
            <pc:docMk/>
            <pc:sldMk cId="1858555585" sldId="1273"/>
            <ac:spMk id="33" creationId="{00000000-0000-0000-0000-000000000000}"/>
          </ac:spMkLst>
        </pc:spChg>
      </pc:sldChg>
      <pc:sldChg chg="addSp delSp modSp add mod">
        <pc:chgData name="Shanti Bond" userId="bd893f87efbde3be" providerId="LiveId" clId="{CDA59C1A-D36A-4009-A8CB-442CD7CB79F4}" dt="2022-08-08T10:43:50.608" v="316" actId="1076"/>
        <pc:sldMkLst>
          <pc:docMk/>
          <pc:sldMk cId="73242055" sldId="1274"/>
        </pc:sldMkLst>
        <pc:spChg chg="add mod">
          <ac:chgData name="Shanti Bond" userId="bd893f87efbde3be" providerId="LiveId" clId="{CDA59C1A-D36A-4009-A8CB-442CD7CB79F4}" dt="2022-08-08T10:43:50.608" v="316" actId="1076"/>
          <ac:spMkLst>
            <pc:docMk/>
            <pc:sldMk cId="73242055" sldId="1274"/>
            <ac:spMk id="15" creationId="{E70C8F32-D9EB-5F72-3100-F0484C334192}"/>
          </ac:spMkLst>
        </pc:spChg>
        <pc:spChg chg="mod">
          <ac:chgData name="Shanti Bond" userId="bd893f87efbde3be" providerId="LiveId" clId="{CDA59C1A-D36A-4009-A8CB-442CD7CB79F4}" dt="2022-08-08T10:43:47.555" v="315" actId="1076"/>
          <ac:spMkLst>
            <pc:docMk/>
            <pc:sldMk cId="73242055" sldId="1274"/>
            <ac:spMk id="18" creationId="{00000000-0000-0000-0000-000000000000}"/>
          </ac:spMkLst>
        </pc:spChg>
        <pc:spChg chg="mod">
          <ac:chgData name="Shanti Bond" userId="bd893f87efbde3be" providerId="LiveId" clId="{CDA59C1A-D36A-4009-A8CB-442CD7CB79F4}" dt="2022-08-08T10:43:39.193" v="311"/>
          <ac:spMkLst>
            <pc:docMk/>
            <pc:sldMk cId="73242055" sldId="1274"/>
            <ac:spMk id="23" creationId="{00000000-0000-0000-0000-000000000000}"/>
          </ac:spMkLst>
        </pc:spChg>
        <pc:spChg chg="del mod">
          <ac:chgData name="Shanti Bond" userId="bd893f87efbde3be" providerId="LiveId" clId="{CDA59C1A-D36A-4009-A8CB-442CD7CB79F4}" dt="2022-08-08T10:43:39.984" v="313"/>
          <ac:spMkLst>
            <pc:docMk/>
            <pc:sldMk cId="73242055" sldId="1274"/>
            <ac:spMk id="33" creationId="{00000000-0000-0000-0000-000000000000}"/>
          </ac:spMkLst>
        </pc:spChg>
      </pc:sldChg>
      <pc:sldChg chg="addSp delSp modSp add mod ord modNotesTx">
        <pc:chgData name="Shanti Bond" userId="bd893f87efbde3be" providerId="LiveId" clId="{CDA59C1A-D36A-4009-A8CB-442CD7CB79F4}" dt="2022-08-08T10:45:04.144" v="336"/>
        <pc:sldMkLst>
          <pc:docMk/>
          <pc:sldMk cId="478363627" sldId="1275"/>
        </pc:sldMkLst>
        <pc:spChg chg="add mod">
          <ac:chgData name="Shanti Bond" userId="bd893f87efbde3be" providerId="LiveId" clId="{CDA59C1A-D36A-4009-A8CB-442CD7CB79F4}" dt="2022-08-08T10:45:04.144" v="336"/>
          <ac:spMkLst>
            <pc:docMk/>
            <pc:sldMk cId="478363627" sldId="1275"/>
            <ac:spMk id="15" creationId="{6592C274-2DC2-DD1C-DFC2-5622C0FB736E}"/>
          </ac:spMkLst>
        </pc:spChg>
        <pc:spChg chg="mod">
          <ac:chgData name="Shanti Bond" userId="bd893f87efbde3be" providerId="LiveId" clId="{CDA59C1A-D36A-4009-A8CB-442CD7CB79F4}" dt="2022-08-08T10:44:20.912" v="324" actId="1076"/>
          <ac:spMkLst>
            <pc:docMk/>
            <pc:sldMk cId="478363627" sldId="1275"/>
            <ac:spMk id="18" creationId="{00000000-0000-0000-0000-000000000000}"/>
          </ac:spMkLst>
        </pc:spChg>
        <pc:spChg chg="mod">
          <ac:chgData name="Shanti Bond" userId="bd893f87efbde3be" providerId="LiveId" clId="{CDA59C1A-D36A-4009-A8CB-442CD7CB79F4}" dt="2022-08-08T10:44:26.231" v="326"/>
          <ac:spMkLst>
            <pc:docMk/>
            <pc:sldMk cId="478363627" sldId="1275"/>
            <ac:spMk id="23" creationId="{00000000-0000-0000-0000-000000000000}"/>
          </ac:spMkLst>
        </pc:spChg>
        <pc:spChg chg="del">
          <ac:chgData name="Shanti Bond" userId="bd893f87efbde3be" providerId="LiveId" clId="{CDA59C1A-D36A-4009-A8CB-442CD7CB79F4}" dt="2022-08-08T10:44:18.250" v="323" actId="478"/>
          <ac:spMkLst>
            <pc:docMk/>
            <pc:sldMk cId="478363627" sldId="1275"/>
            <ac:spMk id="33" creationId="{00000000-0000-0000-0000-000000000000}"/>
          </ac:spMkLst>
        </pc:spChg>
      </pc:sldChg>
      <pc:sldChg chg="addSp delSp modSp add mod modNotesTx">
        <pc:chgData name="Shanti Bond" userId="bd893f87efbde3be" providerId="LiveId" clId="{CDA59C1A-D36A-4009-A8CB-442CD7CB79F4}" dt="2022-08-08T10:45:37.832" v="369" actId="20577"/>
        <pc:sldMkLst>
          <pc:docMk/>
          <pc:sldMk cId="2054240940" sldId="1276"/>
        </pc:sldMkLst>
        <pc:spChg chg="del">
          <ac:chgData name="Shanti Bond" userId="bd893f87efbde3be" providerId="LiveId" clId="{CDA59C1A-D36A-4009-A8CB-442CD7CB79F4}" dt="2022-08-08T10:45:12.470" v="339" actId="478"/>
          <ac:spMkLst>
            <pc:docMk/>
            <pc:sldMk cId="2054240940" sldId="1276"/>
            <ac:spMk id="15" creationId="{6592C274-2DC2-DD1C-DFC2-5622C0FB736E}"/>
          </ac:spMkLst>
        </pc:spChg>
        <pc:spChg chg="add mod">
          <ac:chgData name="Shanti Bond" userId="bd893f87efbde3be" providerId="LiveId" clId="{CDA59C1A-D36A-4009-A8CB-442CD7CB79F4}" dt="2022-08-08T10:45:34.388" v="368" actId="1076"/>
          <ac:spMkLst>
            <pc:docMk/>
            <pc:sldMk cId="2054240940" sldId="1276"/>
            <ac:spMk id="16" creationId="{230BB370-24DD-86FE-1A42-25C07C5FFF0B}"/>
          </ac:spMkLst>
        </pc:spChg>
        <pc:spChg chg="mod">
          <ac:chgData name="Shanti Bond" userId="bd893f87efbde3be" providerId="LiveId" clId="{CDA59C1A-D36A-4009-A8CB-442CD7CB79F4}" dt="2022-08-08T10:45:08.216" v="338"/>
          <ac:spMkLst>
            <pc:docMk/>
            <pc:sldMk cId="2054240940" sldId="1276"/>
            <ac:spMk id="18" creationId="{00000000-0000-0000-0000-000000000000}"/>
          </ac:spMkLst>
        </pc:spChg>
      </pc:sldChg>
      <pc:sldChg chg="modSp add mod">
        <pc:chgData name="Shanti Bond" userId="bd893f87efbde3be" providerId="LiveId" clId="{CDA59C1A-D36A-4009-A8CB-442CD7CB79F4}" dt="2022-08-08T10:46:04.897" v="375" actId="1076"/>
        <pc:sldMkLst>
          <pc:docMk/>
          <pc:sldMk cId="3519184015" sldId="1277"/>
        </pc:sldMkLst>
        <pc:spChg chg="mod">
          <ac:chgData name="Shanti Bond" userId="bd893f87efbde3be" providerId="LiveId" clId="{CDA59C1A-D36A-4009-A8CB-442CD7CB79F4}" dt="2022-08-08T10:45:56.445" v="373" actId="14100"/>
          <ac:spMkLst>
            <pc:docMk/>
            <pc:sldMk cId="3519184015" sldId="1277"/>
            <ac:spMk id="16" creationId="{230BB370-24DD-86FE-1A42-25C07C5FFF0B}"/>
          </ac:spMkLst>
        </pc:spChg>
        <pc:spChg chg="mod">
          <ac:chgData name="Shanti Bond" userId="bd893f87efbde3be" providerId="LiveId" clId="{CDA59C1A-D36A-4009-A8CB-442CD7CB79F4}" dt="2022-08-08T10:46:04.897" v="375" actId="1076"/>
          <ac:spMkLst>
            <pc:docMk/>
            <pc:sldMk cId="3519184015" sldId="1277"/>
            <ac:spMk id="18" creationId="{00000000-0000-0000-0000-000000000000}"/>
          </ac:spMkLst>
        </pc:spChg>
      </pc:sldChg>
      <pc:sldChg chg="modSp add mod ord">
        <pc:chgData name="Shanti Bond" userId="bd893f87efbde3be" providerId="LiveId" clId="{CDA59C1A-D36A-4009-A8CB-442CD7CB79F4}" dt="2022-08-08T10:46:31.538" v="382" actId="207"/>
        <pc:sldMkLst>
          <pc:docMk/>
          <pc:sldMk cId="3272067528" sldId="1278"/>
        </pc:sldMkLst>
        <pc:spChg chg="mod">
          <ac:chgData name="Shanti Bond" userId="bd893f87efbde3be" providerId="LiveId" clId="{CDA59C1A-D36A-4009-A8CB-442CD7CB79F4}" dt="2022-08-08T10:46:31.538" v="382" actId="207"/>
          <ac:spMkLst>
            <pc:docMk/>
            <pc:sldMk cId="3272067528" sldId="1278"/>
            <ac:spMk id="15" creationId="{1A77FBA7-34B3-0C7C-A837-867184AAD102}"/>
          </ac:spMkLst>
        </pc:spChg>
      </pc:sldChg>
      <pc:sldChg chg="addSp delSp modSp add mod ord">
        <pc:chgData name="Shanti Bond" userId="bd893f87efbde3be" providerId="LiveId" clId="{CDA59C1A-D36A-4009-A8CB-442CD7CB79F4}" dt="2022-08-08T10:48:59.556" v="439" actId="1076"/>
        <pc:sldMkLst>
          <pc:docMk/>
          <pc:sldMk cId="3647926539" sldId="1279"/>
        </pc:sldMkLst>
        <pc:spChg chg="add del mod">
          <ac:chgData name="Shanti Bond" userId="bd893f87efbde3be" providerId="LiveId" clId="{CDA59C1A-D36A-4009-A8CB-442CD7CB79F4}" dt="2022-08-08T10:47:54.100" v="416" actId="22"/>
          <ac:spMkLst>
            <pc:docMk/>
            <pc:sldMk cId="3647926539" sldId="1279"/>
            <ac:spMk id="15" creationId="{4C81DFD1-6FC1-A814-F1C4-14175C5B8078}"/>
          </ac:spMkLst>
        </pc:spChg>
        <pc:spChg chg="mod">
          <ac:chgData name="Shanti Bond" userId="bd893f87efbde3be" providerId="LiveId" clId="{CDA59C1A-D36A-4009-A8CB-442CD7CB79F4}" dt="2022-08-08T10:47:03.550" v="391" actId="1076"/>
          <ac:spMkLst>
            <pc:docMk/>
            <pc:sldMk cId="3647926539" sldId="1279"/>
            <ac:spMk id="16" creationId="{230BB370-24DD-86FE-1A42-25C07C5FFF0B}"/>
          </ac:spMkLst>
        </pc:spChg>
        <pc:spChg chg="mod">
          <ac:chgData name="Shanti Bond" userId="bd893f87efbde3be" providerId="LiveId" clId="{CDA59C1A-D36A-4009-A8CB-442CD7CB79F4}" dt="2022-08-08T10:48:51.314" v="436" actId="1076"/>
          <ac:spMkLst>
            <pc:docMk/>
            <pc:sldMk cId="3647926539" sldId="1279"/>
            <ac:spMk id="18" creationId="{00000000-0000-0000-0000-000000000000}"/>
          </ac:spMkLst>
        </pc:spChg>
        <pc:spChg chg="add mod">
          <ac:chgData name="Shanti Bond" userId="bd893f87efbde3be" providerId="LiveId" clId="{CDA59C1A-D36A-4009-A8CB-442CD7CB79F4}" dt="2022-08-08T10:48:59.556" v="439" actId="1076"/>
          <ac:spMkLst>
            <pc:docMk/>
            <pc:sldMk cId="3647926539" sldId="1279"/>
            <ac:spMk id="19" creationId="{18FF16FE-C3C3-7A5E-C06F-90AD9F92F519}"/>
          </ac:spMkLst>
        </pc:spChg>
        <pc:spChg chg="mod">
          <ac:chgData name="Shanti Bond" userId="bd893f87efbde3be" providerId="LiveId" clId="{CDA59C1A-D36A-4009-A8CB-442CD7CB79F4}" dt="2022-08-08T10:47:34.757" v="402"/>
          <ac:spMkLst>
            <pc:docMk/>
            <pc:sldMk cId="3647926539" sldId="1279"/>
            <ac:spMk id="23" creationId="{00000000-0000-0000-0000-000000000000}"/>
          </ac:spMkLst>
        </pc:spChg>
      </pc:sldChg>
      <pc:sldChg chg="addSp delSp modSp add del mod">
        <pc:chgData name="Shanti Bond" userId="bd893f87efbde3be" providerId="LiveId" clId="{CDA59C1A-D36A-4009-A8CB-442CD7CB79F4}" dt="2022-08-08T10:48:35.844" v="431" actId="1076"/>
        <pc:sldMkLst>
          <pc:docMk/>
          <pc:sldMk cId="2239346594" sldId="1280"/>
        </pc:sldMkLst>
        <pc:spChg chg="mod">
          <ac:chgData name="Shanti Bond" userId="bd893f87efbde3be" providerId="LiveId" clId="{CDA59C1A-D36A-4009-A8CB-442CD7CB79F4}" dt="2022-08-08T10:48:34.394" v="430" actId="1076"/>
          <ac:spMkLst>
            <pc:docMk/>
            <pc:sldMk cId="2239346594" sldId="1280"/>
            <ac:spMk id="18" creationId="{00000000-0000-0000-0000-000000000000}"/>
          </ac:spMkLst>
        </pc:spChg>
        <pc:spChg chg="mod">
          <ac:chgData name="Shanti Bond" userId="bd893f87efbde3be" providerId="LiveId" clId="{CDA59C1A-D36A-4009-A8CB-442CD7CB79F4}" dt="2022-08-08T10:48:26.489" v="428"/>
          <ac:spMkLst>
            <pc:docMk/>
            <pc:sldMk cId="2239346594" sldId="1280"/>
            <ac:spMk id="23" creationId="{00000000-0000-0000-0000-000000000000}"/>
          </ac:spMkLst>
        </pc:spChg>
        <pc:picChg chg="add del mod">
          <ac:chgData name="Shanti Bond" userId="bd893f87efbde3be" providerId="LiveId" clId="{CDA59C1A-D36A-4009-A8CB-442CD7CB79F4}" dt="2022-08-08T10:47:59.757" v="420"/>
          <ac:picMkLst>
            <pc:docMk/>
            <pc:sldMk cId="2239346594" sldId="1280"/>
            <ac:picMk id="15" creationId="{F7E1F188-3C86-C37A-56C8-79BB79E53C71}"/>
          </ac:picMkLst>
        </pc:picChg>
        <pc:picChg chg="add mod">
          <ac:chgData name="Shanti Bond" userId="bd893f87efbde3be" providerId="LiveId" clId="{CDA59C1A-D36A-4009-A8CB-442CD7CB79F4}" dt="2022-08-08T10:48:35.844" v="431" actId="1076"/>
          <ac:picMkLst>
            <pc:docMk/>
            <pc:sldMk cId="2239346594" sldId="1280"/>
            <ac:picMk id="19" creationId="{8B8BF513-8B1A-8E62-2997-2DD322121EBB}"/>
          </ac:picMkLst>
        </pc:picChg>
      </pc:sldChg>
      <pc:sldChg chg="delSp modSp add mod">
        <pc:chgData name="Shanti Bond" userId="bd893f87efbde3be" providerId="LiveId" clId="{CDA59C1A-D36A-4009-A8CB-442CD7CB79F4}" dt="2022-08-08T10:49:15.638" v="443" actId="478"/>
        <pc:sldMkLst>
          <pc:docMk/>
          <pc:sldMk cId="460325801" sldId="1281"/>
        </pc:sldMkLst>
        <pc:spChg chg="mod">
          <ac:chgData name="Shanti Bond" userId="bd893f87efbde3be" providerId="LiveId" clId="{CDA59C1A-D36A-4009-A8CB-442CD7CB79F4}" dt="2022-08-08T10:49:14.431" v="442"/>
          <ac:spMkLst>
            <pc:docMk/>
            <pc:sldMk cId="460325801" sldId="1281"/>
            <ac:spMk id="18" creationId="{00000000-0000-0000-0000-000000000000}"/>
          </ac:spMkLst>
        </pc:spChg>
        <pc:picChg chg="del">
          <ac:chgData name="Shanti Bond" userId="bd893f87efbde3be" providerId="LiveId" clId="{CDA59C1A-D36A-4009-A8CB-442CD7CB79F4}" dt="2022-08-08T10:49:15.638" v="443" actId="478"/>
          <ac:picMkLst>
            <pc:docMk/>
            <pc:sldMk cId="460325801" sldId="1281"/>
            <ac:picMk id="19" creationId="{8B8BF513-8B1A-8E62-2997-2DD322121EBB}"/>
          </ac:picMkLst>
        </pc:picChg>
      </pc:sldChg>
      <pc:sldChg chg="modSp add mod">
        <pc:chgData name="Shanti Bond" userId="bd893f87efbde3be" providerId="LiveId" clId="{CDA59C1A-D36A-4009-A8CB-442CD7CB79F4}" dt="2022-08-08T10:50:01.296" v="469" actId="12"/>
        <pc:sldMkLst>
          <pc:docMk/>
          <pc:sldMk cId="870728669" sldId="1282"/>
        </pc:sldMkLst>
        <pc:spChg chg="mod">
          <ac:chgData name="Shanti Bond" userId="bd893f87efbde3be" providerId="LiveId" clId="{CDA59C1A-D36A-4009-A8CB-442CD7CB79F4}" dt="2022-08-08T10:49:55.721" v="468" actId="20577"/>
          <ac:spMkLst>
            <pc:docMk/>
            <pc:sldMk cId="870728669" sldId="1282"/>
            <ac:spMk id="16" creationId="{230BB370-24DD-86FE-1A42-25C07C5FFF0B}"/>
          </ac:spMkLst>
        </pc:spChg>
        <pc:spChg chg="mod">
          <ac:chgData name="Shanti Bond" userId="bd893f87efbde3be" providerId="LiveId" clId="{CDA59C1A-D36A-4009-A8CB-442CD7CB79F4}" dt="2022-08-08T10:50:01.296" v="469" actId="12"/>
          <ac:spMkLst>
            <pc:docMk/>
            <pc:sldMk cId="870728669" sldId="1282"/>
            <ac:spMk id="18" creationId="{00000000-0000-0000-0000-000000000000}"/>
          </ac:spMkLst>
        </pc:spChg>
      </pc:sldChg>
      <pc:sldChg chg="add ord">
        <pc:chgData name="Shanti Bond" userId="bd893f87efbde3be" providerId="LiveId" clId="{CDA59C1A-D36A-4009-A8CB-442CD7CB79F4}" dt="2022-08-08T10:50:37.584" v="473"/>
        <pc:sldMkLst>
          <pc:docMk/>
          <pc:sldMk cId="2753808876" sldId="1283"/>
        </pc:sldMkLst>
      </pc:sldChg>
      <pc:sldMasterChg chg="del delSldLayout">
        <pc:chgData name="Shanti Bond" userId="bd893f87efbde3be" providerId="LiveId" clId="{CDA59C1A-D36A-4009-A8CB-442CD7CB79F4}" dt="2022-08-08T10:50:06.445" v="470" actId="47"/>
        <pc:sldMasterMkLst>
          <pc:docMk/>
          <pc:sldMasterMk cId="0" sldId="2147483648"/>
        </pc:sldMasterMkLst>
        <pc:sldLayoutChg chg="del">
          <pc:chgData name="Shanti Bond" userId="bd893f87efbde3be" providerId="LiveId" clId="{CDA59C1A-D36A-4009-A8CB-442CD7CB79F4}" dt="2022-08-08T10:50:06.445" v="470" actId="47"/>
          <pc:sldLayoutMkLst>
            <pc:docMk/>
            <pc:sldMasterMk cId="0" sldId="2147483648"/>
            <pc:sldLayoutMk cId="3976809765" sldId="2147483649"/>
          </pc:sldLayoutMkLst>
        </pc:sldLayoutChg>
        <pc:sldLayoutChg chg="del">
          <pc:chgData name="Shanti Bond" userId="bd893f87efbde3be" providerId="LiveId" clId="{CDA59C1A-D36A-4009-A8CB-442CD7CB79F4}" dt="2022-08-08T10:50:06.445" v="470" actId="47"/>
          <pc:sldLayoutMkLst>
            <pc:docMk/>
            <pc:sldMasterMk cId="0" sldId="2147483648"/>
            <pc:sldLayoutMk cId="1966340149" sldId="2147483650"/>
          </pc:sldLayoutMkLst>
        </pc:sldLayoutChg>
        <pc:sldLayoutChg chg="del">
          <pc:chgData name="Shanti Bond" userId="bd893f87efbde3be" providerId="LiveId" clId="{CDA59C1A-D36A-4009-A8CB-442CD7CB79F4}" dt="2022-08-08T10:50:06.445" v="470" actId="47"/>
          <pc:sldLayoutMkLst>
            <pc:docMk/>
            <pc:sldMasterMk cId="0" sldId="2147483648"/>
            <pc:sldLayoutMk cId="1992054305" sldId="2147483651"/>
          </pc:sldLayoutMkLst>
        </pc:sldLayoutChg>
        <pc:sldLayoutChg chg="del">
          <pc:chgData name="Shanti Bond" userId="bd893f87efbde3be" providerId="LiveId" clId="{CDA59C1A-D36A-4009-A8CB-442CD7CB79F4}" dt="2022-08-08T10:50:06.445" v="470" actId="47"/>
          <pc:sldLayoutMkLst>
            <pc:docMk/>
            <pc:sldMasterMk cId="0" sldId="2147483648"/>
            <pc:sldLayoutMk cId="2048676557" sldId="2147483652"/>
          </pc:sldLayoutMkLst>
        </pc:sldLayoutChg>
        <pc:sldLayoutChg chg="del">
          <pc:chgData name="Shanti Bond" userId="bd893f87efbde3be" providerId="LiveId" clId="{CDA59C1A-D36A-4009-A8CB-442CD7CB79F4}" dt="2022-08-08T10:50:06.445" v="470" actId="47"/>
          <pc:sldLayoutMkLst>
            <pc:docMk/>
            <pc:sldMasterMk cId="0" sldId="2147483648"/>
            <pc:sldLayoutMk cId="1141564249" sldId="2147483653"/>
          </pc:sldLayoutMkLst>
        </pc:sldLayoutChg>
        <pc:sldLayoutChg chg="del">
          <pc:chgData name="Shanti Bond" userId="bd893f87efbde3be" providerId="LiveId" clId="{CDA59C1A-D36A-4009-A8CB-442CD7CB79F4}" dt="2022-08-08T10:50:06.445" v="470" actId="47"/>
          <pc:sldLayoutMkLst>
            <pc:docMk/>
            <pc:sldMasterMk cId="0" sldId="2147483648"/>
            <pc:sldLayoutMk cId="2670025935" sldId="2147483654"/>
          </pc:sldLayoutMkLst>
        </pc:sldLayoutChg>
        <pc:sldLayoutChg chg="del">
          <pc:chgData name="Shanti Bond" userId="bd893f87efbde3be" providerId="LiveId" clId="{CDA59C1A-D36A-4009-A8CB-442CD7CB79F4}" dt="2022-08-08T10:50:06.445" v="470" actId="47"/>
          <pc:sldLayoutMkLst>
            <pc:docMk/>
            <pc:sldMasterMk cId="0" sldId="2147483648"/>
            <pc:sldLayoutMk cId="1322478949" sldId="2147483655"/>
          </pc:sldLayoutMkLst>
        </pc:sldLayoutChg>
        <pc:sldLayoutChg chg="del">
          <pc:chgData name="Shanti Bond" userId="bd893f87efbde3be" providerId="LiveId" clId="{CDA59C1A-D36A-4009-A8CB-442CD7CB79F4}" dt="2022-08-08T10:50:06.445" v="470" actId="47"/>
          <pc:sldLayoutMkLst>
            <pc:docMk/>
            <pc:sldMasterMk cId="0" sldId="2147483648"/>
            <pc:sldLayoutMk cId="3969762718" sldId="2147483656"/>
          </pc:sldLayoutMkLst>
        </pc:sldLayoutChg>
        <pc:sldLayoutChg chg="del">
          <pc:chgData name="Shanti Bond" userId="bd893f87efbde3be" providerId="LiveId" clId="{CDA59C1A-D36A-4009-A8CB-442CD7CB79F4}" dt="2022-08-08T10:50:06.445" v="470" actId="47"/>
          <pc:sldLayoutMkLst>
            <pc:docMk/>
            <pc:sldMasterMk cId="0" sldId="2147483648"/>
            <pc:sldLayoutMk cId="3166681627" sldId="2147483657"/>
          </pc:sldLayoutMkLst>
        </pc:sldLayoutChg>
        <pc:sldLayoutChg chg="del">
          <pc:chgData name="Shanti Bond" userId="bd893f87efbde3be" providerId="LiveId" clId="{CDA59C1A-D36A-4009-A8CB-442CD7CB79F4}" dt="2022-08-08T10:50:06.445" v="470" actId="47"/>
          <pc:sldLayoutMkLst>
            <pc:docMk/>
            <pc:sldMasterMk cId="0" sldId="2147483648"/>
            <pc:sldLayoutMk cId="47373722" sldId="2147483658"/>
          </pc:sldLayoutMkLst>
        </pc:sldLayoutChg>
        <pc:sldLayoutChg chg="del">
          <pc:chgData name="Shanti Bond" userId="bd893f87efbde3be" providerId="LiveId" clId="{CDA59C1A-D36A-4009-A8CB-442CD7CB79F4}" dt="2022-08-08T10:50:06.445" v="470" actId="47"/>
          <pc:sldLayoutMkLst>
            <pc:docMk/>
            <pc:sldMasterMk cId="0" sldId="2147483648"/>
            <pc:sldLayoutMk cId="413102836"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AB8BC5-43CF-40F4-97EE-07B78B7ABFDB}"/>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6D7CE22-C6BA-4A6F-8357-C2DA8DF90931}"/>
              </a:ext>
            </a:extLst>
          </p:cNvPr>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D2036B77-B6EA-DE41-A90A-2D9066C75787}" type="datetimeFigureOut">
              <a:rPr lang="en-US" altLang="en-US"/>
              <a:pPr>
                <a:defRPr/>
              </a:pPr>
              <a:t>1/26/2024</a:t>
            </a:fld>
            <a:endParaRPr lang="en-US" altLang="en-US"/>
          </a:p>
        </p:txBody>
      </p:sp>
      <p:sp>
        <p:nvSpPr>
          <p:cNvPr id="4" name="Footer Placeholder 3">
            <a:extLst>
              <a:ext uri="{FF2B5EF4-FFF2-40B4-BE49-F238E27FC236}">
                <a16:creationId xmlns:a16="http://schemas.microsoft.com/office/drawing/2014/main" id="{C40CE9D7-FDF4-481D-A06F-B1EEA27E6F20}"/>
              </a:ext>
            </a:extLst>
          </p:cNvPr>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20D96DF-7E4B-4479-98D8-59F75AFF4A15}"/>
              </a:ext>
            </a:extLst>
          </p:cNvPr>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229A3EAA-4D69-CA44-9A08-E42E5066C2C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D07A6E-B452-4AFC-8E24-7908BB66333A}"/>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BD11A2F-881D-4ADE-968B-BC94857D5350}"/>
              </a:ext>
            </a:extLst>
          </p:cNvPr>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8F8E7E4B-0E77-E049-9B34-B972CA2BB9A4}" type="datetimeFigureOut">
              <a:rPr lang="en-US" altLang="en-US"/>
              <a:pPr>
                <a:defRPr/>
              </a:pPr>
              <a:t>1/26/2024</a:t>
            </a:fld>
            <a:endParaRPr lang="en-US" altLang="en-US"/>
          </a:p>
        </p:txBody>
      </p:sp>
      <p:sp>
        <p:nvSpPr>
          <p:cNvPr id="4" name="Slide Image Placeholder 3">
            <a:extLst>
              <a:ext uri="{FF2B5EF4-FFF2-40B4-BE49-F238E27FC236}">
                <a16:creationId xmlns:a16="http://schemas.microsoft.com/office/drawing/2014/main" id="{CE8DA22D-18A9-4B96-8878-01CC924E6C63}"/>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51202EE6-1150-4AB1-BF6B-57B5DE2185F5}"/>
              </a:ext>
            </a:extLst>
          </p:cNvPr>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1E7CE27-5504-46C2-9F14-2200C20E886B}"/>
              </a:ext>
            </a:extLst>
          </p:cNvPr>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0D2983B-6FB1-4203-A239-B237FD54B978}"/>
              </a:ext>
            </a:extLst>
          </p:cNvPr>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B476C1EB-9676-6E40-817B-5FE7970D86A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irectingchange.org/submission-categor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37449" rtl="0" eaLnBrk="1" fontAlgn="base" latinLnBrk="0" hangingPunct="1">
              <a:lnSpc>
                <a:spcPct val="100000"/>
              </a:lnSpc>
              <a:spcBef>
                <a:spcPct val="0"/>
              </a:spcBef>
              <a:spcAft>
                <a:spcPct val="0"/>
              </a:spcAft>
              <a:buClrTx/>
              <a:buSzTx/>
              <a:buFontTx/>
              <a:buNone/>
              <a:tabLst/>
              <a:defRPr/>
            </a:pPr>
            <a:fld id="{CD09346E-CD11-4FEA-8A24-9B5F931AFC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37449"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2895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408556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87396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99141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91222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56302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621695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750469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6928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40247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i="1" dirty="0"/>
              <a:t>Talk openly:</a:t>
            </a:r>
            <a:r>
              <a:rPr lang="en-US" altLang="en-US" sz="1100" i="1" dirty="0"/>
              <a:t> The film can emphasize that it is acceptable to talk about mental health challenges, and to support friends and loved ones with such challenges.</a:t>
            </a:r>
            <a:endParaRPr lang="en-US" altLang="en-US" sz="1100" dirty="0"/>
          </a:p>
          <a:p>
            <a:r>
              <a:rPr lang="en-US" altLang="en-US" sz="1100" b="1" i="1" dirty="0"/>
              <a:t>Stand up for others:</a:t>
            </a:r>
            <a:r>
              <a:rPr lang="en-US" altLang="en-US" sz="1100" i="1" dirty="0"/>
              <a:t>  The film can demonstrate the importance of young people standing up for themselves or those living with a mental health challenge who are being harassed, bullied, and excluded or in some other way discriminated against.  This may also include interactions in online communities (i.e. Facebook, Twitter, texting). </a:t>
            </a:r>
            <a:endParaRPr lang="en-US" altLang="en-US" sz="1100" dirty="0"/>
          </a:p>
          <a:p>
            <a:r>
              <a:rPr lang="en-US" altLang="en-US" sz="1100" b="1" i="1" dirty="0"/>
              <a:t>Be Supportive:</a:t>
            </a:r>
            <a:r>
              <a:rPr lang="en-US" altLang="en-US" sz="1100" i="1" dirty="0"/>
              <a:t> Show ways in which friend or family members can support someone experiencing a mental health challenge.  </a:t>
            </a:r>
            <a:endParaRPr lang="en-US" altLang="en-US" sz="1100" dirty="0"/>
          </a:p>
          <a:p>
            <a:r>
              <a:rPr lang="en-US" altLang="en-US" sz="1100" b="1" i="1" dirty="0"/>
              <a:t>Join the mental health movement:</a:t>
            </a:r>
            <a:r>
              <a:rPr lang="en-US" altLang="en-US" sz="1100" i="1" dirty="0"/>
              <a:t> This is a young adult’s issue: mental health challenges most often show up between the ages of 14-24. The film could inspire young people across California to join the mental health movement.</a:t>
            </a:r>
            <a:r>
              <a:rPr lang="en-US" altLang="en-US" sz="1100" b="1" i="1" dirty="0"/>
              <a:t> </a:t>
            </a:r>
            <a:endParaRPr lang="en-US" altLang="en-US" sz="1100" dirty="0"/>
          </a:p>
          <a:p>
            <a:r>
              <a:rPr lang="en-US" altLang="en-US" sz="1100" b="1" i="1" dirty="0"/>
              <a:t>Get the facts and understand the issue: </a:t>
            </a:r>
            <a:r>
              <a:rPr lang="en-US" altLang="en-US" sz="1100" i="1" dirty="0"/>
              <a:t>The film could illustrate that a diagnosis of mental illness does not define a person and/or debunk the negative misconceptions about mental illness.</a:t>
            </a:r>
            <a:r>
              <a:rPr lang="en-US" altLang="en-US" sz="1100" b="1" i="1" dirty="0"/>
              <a:t> </a:t>
            </a:r>
            <a:endParaRPr lang="en-US" altLang="en-US" sz="1100" dirty="0"/>
          </a:p>
          <a:p>
            <a:r>
              <a:rPr lang="en-US" altLang="en-US" sz="1100" b="1" i="1" dirty="0"/>
              <a:t>Don’t wait to get help: </a:t>
            </a:r>
            <a:r>
              <a:rPr lang="en-US" altLang="en-US" sz="1100" i="1" dirty="0"/>
              <a:t>The film can let people know that there is help out there for people living with a mental illness. That treatment and support work and that most people who experience a mental health challenge can recover, especially if treated early.</a:t>
            </a:r>
            <a:r>
              <a:rPr lang="en-US" altLang="en-US" sz="1100" b="1" i="1" dirty="0"/>
              <a:t> </a:t>
            </a:r>
            <a:endParaRPr lang="en-US" altLang="en-US" sz="1100" dirty="0"/>
          </a:p>
          <a:p>
            <a:endParaRPr lang="en-US" altLang="en-US" sz="1100" dirty="0"/>
          </a:p>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76510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76742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10605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45211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14644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90323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10713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672680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69555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37449" rtl="0" eaLnBrk="1" fontAlgn="base" latinLnBrk="0" hangingPunct="1">
              <a:lnSpc>
                <a:spcPct val="100000"/>
              </a:lnSpc>
              <a:spcBef>
                <a:spcPct val="0"/>
              </a:spcBef>
              <a:spcAft>
                <a:spcPct val="0"/>
              </a:spcAft>
              <a:buClrTx/>
              <a:buSzTx/>
              <a:buFontTx/>
              <a:buNone/>
              <a:tabLst/>
              <a:defRPr/>
            </a:pPr>
            <a:fld id="{CD09346E-CD11-4FEA-8A24-9B5F931AFC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37449"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3748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92782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81044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10438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t>Tip! </a:t>
            </a:r>
            <a:r>
              <a:rPr lang="en-US" altLang="en-US" sz="1100" dirty="0"/>
              <a:t>This is a very competitive category and we encourage you to view some of the films that were submitted last year.    For your film to score high, it is important to connect culture with suicide prevention and mental health and to explore how the culture you chose to focus on influences openly talking about these topics among friends and family members, seeking help and supporting others. For example, it is great to create a film in Spanish, Chinese or using sign language, but take it a step further and focus on cultural perspectives, cultural strengths, or cultural practices that might encourage people who are part of that culture to seek help or show how loved ones can support someone in distress.  </a:t>
            </a:r>
            <a:r>
              <a:rPr lang="en-US" altLang="en-US" sz="1100" i="1" dirty="0"/>
              <a:t>If you are going to attempt to make a film from the perspective of arts or dance culture (or something similar), it is not enough to show people creating art or dancing in your film; take it a step further and demonstrate how being part of these cultures can influence young people’s thoughts about suicide and mental health, getting help, offering support and standing up for others.</a:t>
            </a:r>
            <a:endParaRPr lang="en-US" altLang="en-US" sz="1100" dirty="0"/>
          </a:p>
          <a:p>
            <a:endParaRPr lang="en-US"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Note: These films are all statewide winners in the Through the Lens of Culture category. Y</a:t>
            </a:r>
            <a:r>
              <a:rPr lang="en-US" sz="1100" dirty="0"/>
              <a:t>oung film makers are encouraged to explore the topics of suicide prevention and mental health through the lens of a particular culture.  It is important to note that all of the submission requirements that are part of the </a:t>
            </a:r>
            <a:r>
              <a:rPr lang="en-US" sz="1100" dirty="0">
                <a:hlinkClick r:id="rId3"/>
              </a:rPr>
              <a:t>Suicide Prevention Category</a:t>
            </a:r>
            <a:r>
              <a:rPr lang="en-US" sz="1100" dirty="0"/>
              <a:t> and the </a:t>
            </a:r>
            <a:r>
              <a:rPr lang="en-US" sz="1100" dirty="0">
                <a:hlinkClick r:id="rId3"/>
              </a:rPr>
              <a:t>Mental Health Matters </a:t>
            </a:r>
            <a:r>
              <a:rPr lang="en-US" sz="1100" dirty="0"/>
              <a:t>categories still apply, but with an additional level of complexity and creativity focused on culture.</a:t>
            </a:r>
            <a:r>
              <a:rPr lang="en-US" altLang="en-US" sz="1100" dirty="0"/>
              <a:t> </a:t>
            </a:r>
          </a:p>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08863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37449" rtl="0" eaLnBrk="1" fontAlgn="base" latinLnBrk="0" hangingPunct="1">
              <a:lnSpc>
                <a:spcPct val="100000"/>
              </a:lnSpc>
              <a:spcBef>
                <a:spcPct val="0"/>
              </a:spcBef>
              <a:spcAft>
                <a:spcPct val="0"/>
              </a:spcAft>
              <a:buClrTx/>
              <a:buSzTx/>
              <a:buFontTx/>
              <a:buNone/>
              <a:tabLst/>
              <a:defRPr/>
            </a:pPr>
            <a:fld id="{CD09346E-CD11-4FEA-8A24-9B5F931AFC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37449"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617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57913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97840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2352C17-80B9-5B46-98A8-2D17128F06DF}" type="datetime1">
              <a:rPr kumimoji="0" lang="en-US" altLang="en-US" sz="1800" b="0" i="0" u="none" strike="noStrike" kern="1200" cap="none" spc="0" normalizeH="0" baseline="0" noProof="0" smtClean="0">
                <a:ln>
                  <a:noFill/>
                </a:ln>
                <a:solidFill>
                  <a:srgbClr val="646E7B"/>
                </a:solidFill>
                <a:effectLst/>
                <a:uLnTx/>
                <a:uFillTx/>
                <a:latin typeface="Calibri" panose="020F050202020403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1/26/2024</a:t>
            </a:fld>
            <a:endParaRPr kumimoji="0" lang="en-US" alt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62505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C2A5CE10-6197-5C43-BFB4-43E94DF74C83}" type="datetime1">
              <a:rPr kumimoji="0" lang="en-US" altLang="en-US" sz="1800" b="0" i="0" u="none" strike="noStrike" kern="1200" cap="none" spc="0" normalizeH="0" baseline="0" noProof="0" smtClean="0">
                <a:ln>
                  <a:noFill/>
                </a:ln>
                <a:solidFill>
                  <a:srgbClr val="646E7B"/>
                </a:solidFill>
                <a:effectLst/>
                <a:uLnTx/>
                <a:uFillTx/>
                <a:latin typeface="Calibri" panose="020F050202020403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1/26/2024</a:t>
            </a:fld>
            <a:endParaRPr kumimoji="0" lang="en-US" alt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70154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C2A5CE10-6197-5C43-BFB4-43E94DF74C83}" type="datetime1">
              <a:rPr kumimoji="0" lang="en-US" altLang="en-US" sz="1800" b="0" i="0" u="none" strike="noStrike" kern="1200" cap="none" spc="0" normalizeH="0" baseline="0" noProof="0" smtClean="0">
                <a:ln>
                  <a:noFill/>
                </a:ln>
                <a:solidFill>
                  <a:srgbClr val="646E7B"/>
                </a:solidFill>
                <a:effectLst/>
                <a:uLnTx/>
                <a:uFillTx/>
                <a:latin typeface="Calibri" panose="020F050202020403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1/26/2024</a:t>
            </a:fld>
            <a:endParaRPr kumimoji="0" lang="en-US" alt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84203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280" y="235062"/>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24"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8" y="6470762"/>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defTabSz="457200" fontAlgn="base">
              <a:spcBef>
                <a:spcPct val="0"/>
              </a:spcBef>
              <a:spcAft>
                <a:spcPct val="0"/>
              </a:spcAft>
              <a:defRPr/>
            </a:pPr>
            <a:fld id="{D15D0FF0-DEE3-4998-8013-04A6AFABFDF5}" type="slidenum">
              <a:rPr lang="en-US" altLang="en-US">
                <a:solidFill>
                  <a:prstClr val="white"/>
                </a:solidFill>
                <a:ea typeface="Geneva" pitchFamily="127" charset="-128"/>
              </a:rPr>
              <a:pPr defTabSz="457200"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00" y="414978"/>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230932"/>
      </p:ext>
    </p:extLst>
  </p:cSld>
  <p:clrMap bg1="lt1" tx1="dk1" bg2="lt2" tx2="dk2" accent1="accent1" accent2="accent2" accent3="accent3" accent4="accent4" accent5="accent5" accent6="accent6" hlink="hlink" folHlink="folHlink"/>
  <p:sldLayoutIdLst>
    <p:sldLayoutId id="2147483661" r:id="rId1"/>
    <p:sldLayoutId id="2147483664" r:id="rId2"/>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280" y="235062"/>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24"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8" y="6470762"/>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defTabSz="457200" fontAlgn="base">
              <a:spcBef>
                <a:spcPct val="0"/>
              </a:spcBef>
              <a:spcAft>
                <a:spcPct val="0"/>
              </a:spcAft>
              <a:defRPr/>
            </a:pPr>
            <a:fld id="{D15D0FF0-DEE3-4998-8013-04A6AFABFDF5}" type="slidenum">
              <a:rPr lang="en-US" altLang="en-US">
                <a:solidFill>
                  <a:prstClr val="white"/>
                </a:solidFill>
                <a:ea typeface="Geneva" pitchFamily="127" charset="-128"/>
              </a:rPr>
              <a:pPr defTabSz="457200"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00" y="414978"/>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77971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namica.org/" TargetMode="External"/><Relationship Id="rId5" Type="http://schemas.openxmlformats.org/officeDocument/2006/relationships/image" Target="../media/image11.jpe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www.directingchangeca.org/"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namicalifornia.org/" TargetMode="External"/><Relationship Id="rId5" Type="http://schemas.openxmlformats.org/officeDocument/2006/relationships/hyperlink" Target="http://www.takeaction4mh.com/"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vimeo.com/93165304" TargetMode="External"/><Relationship Id="rId3" Type="http://schemas.openxmlformats.org/officeDocument/2006/relationships/image" Target="../media/image6.png"/><Relationship Id="rId7" Type="http://schemas.openxmlformats.org/officeDocument/2006/relationships/hyperlink" Target="https://youtu.be/Ky63Chga9a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vimeo.com/124879446" TargetMode="External"/><Relationship Id="rId5" Type="http://schemas.openxmlformats.org/officeDocument/2006/relationships/hyperlink" Target="http://vimeo.com/92756723"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youtu.be/4HBqGO2XGFw" TargetMode="External"/><Relationship Id="rId3" Type="http://schemas.openxmlformats.org/officeDocument/2006/relationships/image" Target="../media/image6.png"/><Relationship Id="rId7" Type="http://schemas.openxmlformats.org/officeDocument/2006/relationships/hyperlink" Target="https://www.youtube.com/watch?v=8EgOpiLwABQ&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vimeo.com/124879446" TargetMode="External"/><Relationship Id="rId5" Type="http://schemas.openxmlformats.org/officeDocument/2006/relationships/hyperlink" Target="https://www.youtube.com/watch?v=aTRqBfKvH1g&amp;feature=youtu.be"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localhost/Users/administrator/Desktop/ysm%20project%20directing%20change%20program%20/signature:mark%20logo%202014/camera2014.pn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54550" y="4395788"/>
            <a:ext cx="42767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7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itchFamily="34" charset="0"/>
                <a:ea typeface="MS PGothic" pitchFamily="34" charset="-128"/>
                <a:cs typeface="+mn-cs"/>
              </a:rPr>
              <a:t>		 </a:t>
            </a:r>
          </a:p>
        </p:txBody>
      </p:sp>
      <p:sp>
        <p:nvSpPr>
          <p:cNvPr id="5123" name="TextBox 3"/>
          <p:cNvSpPr txBox="1">
            <a:spLocks noChangeArrowheads="1"/>
          </p:cNvSpPr>
          <p:nvPr/>
        </p:nvSpPr>
        <p:spPr bwMode="auto">
          <a:xfrm>
            <a:off x="5988050" y="5157788"/>
            <a:ext cx="2943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DEADLINE: </a:t>
            </a:r>
            <a:b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b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March 1,2016</a:t>
            </a:r>
          </a:p>
        </p:txBody>
      </p:sp>
      <p:sp>
        <p:nvSpPr>
          <p:cNvPr id="5124" name="Rectangle 3"/>
          <p:cNvSpPr>
            <a:spLocks noChangeArrowheads="1"/>
          </p:cNvSpPr>
          <p:nvPr/>
        </p:nvSpPr>
        <p:spPr bwMode="auto">
          <a:xfrm>
            <a:off x="1238250" y="6049963"/>
            <a:ext cx="280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www.DirectingChange.org</a:t>
            </a:r>
          </a:p>
        </p:txBody>
      </p:sp>
      <p:sp>
        <p:nvSpPr>
          <p:cNvPr id="5125" name="Rectangle 3"/>
          <p:cNvSpPr>
            <a:spLocks noChangeArrowheads="1"/>
          </p:cNvSpPr>
          <p:nvPr/>
        </p:nvSpPr>
        <p:spPr bwMode="auto">
          <a:xfrm>
            <a:off x="1238250" y="215900"/>
            <a:ext cx="280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School Based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Suicide Prevention: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An Overview</a:t>
            </a:r>
          </a:p>
        </p:txBody>
      </p:sp>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 y="-77842"/>
            <a:ext cx="9200753" cy="71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B69B05-0557-8E4F-A834-E5B3D802F27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TextBox 11">
            <a:extLst>
              <a:ext uri="{FF2B5EF4-FFF2-40B4-BE49-F238E27FC236}">
                <a16:creationId xmlns:a16="http://schemas.microsoft.com/office/drawing/2014/main" id="{239E85DC-D152-AFF4-D86F-6425B4778150}"/>
              </a:ext>
            </a:extLst>
          </p:cNvPr>
          <p:cNvSpPr txBox="1"/>
          <p:nvPr/>
        </p:nvSpPr>
        <p:spPr>
          <a:xfrm>
            <a:off x="1022530" y="214300"/>
            <a:ext cx="3019245" cy="2292626"/>
          </a:xfrm>
          <a:prstGeom prst="rect">
            <a:avLst/>
          </a:prstGeom>
        </p:spPr>
        <p:txBody>
          <a:bodyPr wrap="square" rtlCol="0">
            <a:normAutofit/>
          </a:bodyPr>
          <a:lstStyle/>
          <a:p>
            <a:pPr algn="ctr" eaLnBrk="1" hangingPunct="1">
              <a:spcBef>
                <a:spcPct val="0"/>
              </a:spcBef>
              <a:buFontTx/>
              <a:buNone/>
            </a:pPr>
            <a:r>
              <a:rPr lang="en-US" altLang="en-US" sz="3200" b="1" dirty="0">
                <a:solidFill>
                  <a:schemeClr val="bg1"/>
                </a:solidFill>
              </a:rPr>
              <a:t>School Presentation:</a:t>
            </a:r>
          </a:p>
          <a:p>
            <a:pPr algn="ctr" eaLnBrk="1" hangingPunct="1">
              <a:spcBef>
                <a:spcPct val="0"/>
              </a:spcBef>
              <a:buFontTx/>
              <a:buNone/>
            </a:pPr>
            <a:r>
              <a:rPr lang="en-US" altLang="en-US" sz="3200" b="1" dirty="0">
                <a:solidFill>
                  <a:schemeClr val="bg1"/>
                </a:solidFill>
              </a:rPr>
              <a:t>Mental Health </a:t>
            </a:r>
          </a:p>
        </p:txBody>
      </p:sp>
    </p:spTree>
    <p:extLst>
      <p:ext uri="{BB962C8B-B14F-4D97-AF65-F5344CB8AC3E}">
        <p14:creationId xmlns:p14="http://schemas.microsoft.com/office/powerpoint/2010/main" val="316135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Friends trust friends</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34163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Who would be the first person you told if you got into a fight with your parents?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Who is the first person you would call if you got </a:t>
            </a:r>
            <a:r>
              <a:rPr kumimoji="0" lang="ja-JP"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a:t>
            </a:r>
            <a:r>
              <a:rPr kumimoji="0" lang="en-US" altLang="ja-JP"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dumped</a:t>
            </a:r>
            <a:r>
              <a:rPr kumimoji="0" lang="ja-JP"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a:t>
            </a:r>
            <a:r>
              <a:rPr kumimoji="0" lang="en-US" altLang="ja-JP"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 by your boyfriend or girlfriend?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Has one of your friends ever told you something that they wouldn’</a:t>
            </a:r>
            <a:r>
              <a:rPr kumimoji="0" lang="en-US" altLang="ja-JP"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t tell anyone else?</a:t>
            </a:r>
            <a:endParaRPr kumimoji="0" lang="en-US" altLang="ja-JP" sz="12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3D3D3D"/>
                </a:solidFill>
                <a:effectLst/>
                <a:uLnTx/>
                <a:uFillTx/>
                <a:latin typeface="Calibri" panose="020F0502020204030204" pitchFamily="34" charset="0"/>
                <a:ea typeface="MS PGothic" panose="020B0600070205080204" pitchFamily="34" charset="-128"/>
                <a:cs typeface="+mn-cs"/>
              </a:rPr>
              <a:t>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02074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The more you know</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409342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Youth know more about what is going on in their friends</a:t>
            </a:r>
            <a:r>
              <a:rPr kumimoji="0" lang="ja-JP"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a:t>
            </a:r>
            <a:r>
              <a:rPr kumimoji="0" lang="en-US" altLang="ja-JP"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lives than anyone else.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This puts you in the best position to know if one of your friends needs help. </a:t>
            </a:r>
          </a:p>
          <a:p>
            <a:pPr marL="5715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People </a:t>
            </a:r>
            <a:r>
              <a:rPr kumimoji="0" lang="en-US" altLang="en-US" sz="24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need to know</a:t>
            </a:r>
            <a:r>
              <a:rPr kumimoji="0" lang="en-US" altLang="en-US" sz="24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a:t>
            </a: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what to look for and </a:t>
            </a:r>
            <a:r>
              <a:rPr kumimoji="0" lang="en-US" altLang="en-US" sz="24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what to do</a:t>
            </a:r>
            <a:r>
              <a:rPr kumimoji="0" lang="en-US" altLang="en-US" sz="24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a:t>
            </a: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if one of their friends needs help. That is why it is so important for everyone to know the warning signs for suicide, and how to support a friend.</a:t>
            </a: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18118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TextBox 33">
            <a:extLst>
              <a:ext uri="{FF2B5EF4-FFF2-40B4-BE49-F238E27FC236}">
                <a16:creationId xmlns:a16="http://schemas.microsoft.com/office/drawing/2014/main" id="{1A77FBA7-34B3-0C7C-A837-867184AAD102}"/>
              </a:ext>
            </a:extLst>
          </p:cNvPr>
          <p:cNvSpPr txBox="1">
            <a:spLocks noChangeArrowheads="1"/>
          </p:cNvSpPr>
          <p:nvPr/>
        </p:nvSpPr>
        <p:spPr bwMode="auto">
          <a:xfrm>
            <a:off x="1978707" y="2099176"/>
            <a:ext cx="5181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000" b="1" u="sng" dirty="0">
                <a:cs typeface="Arial" panose="020B0604020202020204" pitchFamily="34" charset="0"/>
              </a:rPr>
              <a:t>Mental Health: </a:t>
            </a:r>
            <a:br>
              <a:rPr lang="en-US" altLang="en-US" sz="4000" b="1" u="sng" dirty="0">
                <a:cs typeface="Arial" panose="020B0604020202020204" pitchFamily="34" charset="0"/>
              </a:rPr>
            </a:br>
            <a:r>
              <a:rPr lang="en-US" altLang="en-US" sz="4000" b="1" dirty="0">
                <a:cs typeface="Arial" panose="020B0604020202020204" pitchFamily="34" charset="0"/>
              </a:rPr>
              <a:t>Information </a:t>
            </a:r>
            <a:br>
              <a:rPr lang="en-US" altLang="en-US" sz="4000" b="1" dirty="0">
                <a:cs typeface="Arial" panose="020B0604020202020204" pitchFamily="34" charset="0"/>
              </a:rPr>
            </a:br>
            <a:r>
              <a:rPr lang="en-US" altLang="en-US" sz="4000" b="1" dirty="0">
                <a:cs typeface="Arial" panose="020B0604020202020204" pitchFamily="34" charset="0"/>
              </a:rPr>
              <a:t>and </a:t>
            </a:r>
            <a:br>
              <a:rPr lang="en-US" altLang="en-US" sz="4000" b="1" dirty="0">
                <a:cs typeface="Arial" panose="020B0604020202020204" pitchFamily="34" charset="0"/>
              </a:rPr>
            </a:br>
            <a:r>
              <a:rPr lang="en-US" altLang="en-US" sz="4000" b="1" dirty="0">
                <a:cs typeface="Arial" panose="020B0604020202020204" pitchFamily="34" charset="0"/>
              </a:rPr>
              <a:t>Category Description </a:t>
            </a:r>
            <a:endParaRPr lang="en-US" altLang="en-US" sz="1800" dirty="0">
              <a:cs typeface="Arial" panose="020B0604020202020204" pitchFamily="34" charset="0"/>
            </a:endParaRPr>
          </a:p>
        </p:txBody>
      </p:sp>
    </p:spTree>
    <p:extLst>
      <p:ext uri="{BB962C8B-B14F-4D97-AF65-F5344CB8AC3E}">
        <p14:creationId xmlns:p14="http://schemas.microsoft.com/office/powerpoint/2010/main" val="106684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What is Mental Health</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2739211"/>
          </a:xfrm>
          <a:prstGeom prst="rect">
            <a:avLst/>
          </a:prstGeom>
          <a:noFill/>
        </p:spPr>
        <p:txBody>
          <a:bodyPr wrap="square" rtlCol="0">
            <a:spAutoFit/>
          </a:bodyPr>
          <a:lstStyle/>
          <a:p>
            <a:pPr eaLnBrk="1" hangingPunct="1">
              <a:spcBef>
                <a:spcPct val="0"/>
              </a:spcBef>
              <a:buFont typeface="Arial" panose="020B0604020202020204" pitchFamily="34" charset="0"/>
              <a:buNone/>
            </a:pPr>
            <a:r>
              <a:rPr lang="en-US" altLang="en-US" sz="2000" i="1" dirty="0"/>
              <a:t>Mental Health affects everyone, in every stage of life. </a:t>
            </a:r>
          </a:p>
          <a:p>
            <a:pPr eaLnBrk="1" hangingPunct="1">
              <a:spcBef>
                <a:spcPct val="0"/>
              </a:spcBef>
              <a:buFont typeface="Arial" panose="020B0604020202020204" pitchFamily="34" charset="0"/>
              <a:buNone/>
            </a:pPr>
            <a:endParaRPr lang="en-US" altLang="en-US" sz="2000" i="1" dirty="0"/>
          </a:p>
          <a:p>
            <a:pPr lvl="1" eaLnBrk="1" hangingPunct="1">
              <a:spcBef>
                <a:spcPct val="0"/>
              </a:spcBef>
              <a:buFontTx/>
              <a:buChar char="-"/>
            </a:pPr>
            <a:r>
              <a:rPr lang="en-US" altLang="en-US" sz="2000" i="1" dirty="0"/>
              <a:t>It is our emotional, psychological, and social well-being. </a:t>
            </a:r>
          </a:p>
          <a:p>
            <a:pPr lvl="1" eaLnBrk="1" hangingPunct="1">
              <a:spcBef>
                <a:spcPct val="0"/>
              </a:spcBef>
              <a:buFontTx/>
              <a:buChar char="-"/>
            </a:pPr>
            <a:r>
              <a:rPr lang="en-US" altLang="en-US" sz="2000" i="1" dirty="0"/>
              <a:t>It affects how we think, feel, and act.</a:t>
            </a:r>
          </a:p>
          <a:p>
            <a:pPr lvl="1" eaLnBrk="1" hangingPunct="1">
              <a:spcBef>
                <a:spcPct val="0"/>
              </a:spcBef>
              <a:buFontTx/>
              <a:buChar char="-"/>
            </a:pPr>
            <a:r>
              <a:rPr lang="en-US" altLang="en-US" sz="2000" i="1" dirty="0"/>
              <a:t>It helps determine how we handle stress, relate to others, and make choices. </a:t>
            </a:r>
          </a:p>
          <a:p>
            <a:pPr eaLnBrk="1" hangingPunct="1">
              <a:spcBef>
                <a:spcPct val="0"/>
              </a:spcBef>
              <a:buFont typeface="Arial" panose="020B0604020202020204" pitchFamily="34" charset="0"/>
              <a:buNone/>
            </a:pPr>
            <a:endParaRPr lang="en-US" altLang="en-US" sz="1800" dirty="0"/>
          </a:p>
          <a:p>
            <a:pPr eaLnBrk="1" hangingPunct="1">
              <a:spcBef>
                <a:spcPct val="0"/>
              </a:spcBef>
              <a:buFont typeface="Arial" panose="020B0604020202020204" pitchFamily="34" charset="0"/>
              <a:buNone/>
            </a:pPr>
            <a:r>
              <a:rPr lang="en-US" altLang="en-US" sz="1800" u="sng" dirty="0"/>
              <a:t>Mental Health Continuum:</a:t>
            </a:r>
          </a:p>
          <a:p>
            <a:pPr eaLnBrk="1" hangingPunct="1">
              <a:spcBef>
                <a:spcPct val="0"/>
              </a:spcBef>
              <a:buFont typeface="Arial" panose="020B0604020202020204" pitchFamily="34" charset="0"/>
              <a:buNone/>
            </a:pPr>
            <a:r>
              <a:rPr lang="en-US" altLang="en-US" sz="1800" dirty="0"/>
              <a:t>Everyone falls somewhere on the scale and our mental health can move anywhere on this spectrum throughout our life.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pic>
        <p:nvPicPr>
          <p:cNvPr id="15" name="Picture 1">
            <a:extLst>
              <a:ext uri="{FF2B5EF4-FFF2-40B4-BE49-F238E27FC236}">
                <a16:creationId xmlns:a16="http://schemas.microsoft.com/office/drawing/2014/main" id="{05060ADD-1E06-A265-B8A6-8EE8F4197778}"/>
              </a:ext>
            </a:extLst>
          </p:cNvPr>
          <p:cNvPicPr>
            <a:picLocks noChangeAspect="1"/>
          </p:cNvPicPr>
          <p:nvPr/>
        </p:nvPicPr>
        <p:blipFill>
          <a:blip r:embed="rId5">
            <a:extLst>
              <a:ext uri="{28A0092B-C50C-407E-A947-70E740481C1C}">
                <a14:useLocalDpi xmlns:a14="http://schemas.microsoft.com/office/drawing/2010/main" val="0"/>
              </a:ext>
            </a:extLst>
          </a:blip>
          <a:srcRect t="4517" r="948"/>
          <a:stretch>
            <a:fillRect/>
          </a:stretch>
        </p:blipFill>
        <p:spPr bwMode="auto">
          <a:xfrm>
            <a:off x="3932238" y="4071938"/>
            <a:ext cx="511492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3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What is Mental </a:t>
            </a:r>
            <a:r>
              <a:rPr lang="en-US" altLang="en-US" sz="2400" dirty="0">
                <a:solidFill>
                  <a:prstClr val="white"/>
                </a:solidFill>
              </a:rPr>
              <a:t>Illness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223681"/>
            <a:ext cx="8665098" cy="3385542"/>
          </a:xfrm>
          <a:prstGeom prst="rect">
            <a:avLst/>
          </a:prstGeom>
          <a:noFill/>
        </p:spPr>
        <p:txBody>
          <a:bodyPr wrap="square" rtlCol="0">
            <a:spAutoFit/>
          </a:bodyPr>
          <a:lstStyle/>
          <a:p>
            <a:pPr eaLnBrk="1" hangingPunct="1">
              <a:spcBef>
                <a:spcPct val="0"/>
              </a:spcBef>
              <a:buFont typeface="Arial" panose="020B0604020202020204" pitchFamily="34" charset="0"/>
              <a:buNone/>
              <a:defRPr/>
            </a:pPr>
            <a:r>
              <a:rPr lang="en-US" altLang="en-US" sz="2000" i="1" dirty="0"/>
              <a:t>Mental Illness is a medical condition that disrupts a person’s thinking, feeling, mood, ability to relate to others and daily functioning.</a:t>
            </a:r>
          </a:p>
          <a:p>
            <a:pPr eaLnBrk="1" hangingPunct="1">
              <a:spcBef>
                <a:spcPct val="0"/>
              </a:spcBef>
              <a:buFont typeface="Arial" panose="020B0604020202020204" pitchFamily="34" charset="0"/>
              <a:buNone/>
              <a:defRPr/>
            </a:pPr>
            <a:endParaRPr lang="en-US" altLang="en-US" sz="2000" i="1" dirty="0"/>
          </a:p>
          <a:p>
            <a:pPr marL="800100" lvl="1" indent="-342900" eaLnBrk="1" hangingPunct="1">
              <a:spcBef>
                <a:spcPct val="0"/>
              </a:spcBef>
              <a:buFontTx/>
              <a:buChar char="-"/>
              <a:defRPr/>
            </a:pPr>
            <a:r>
              <a:rPr lang="en-US" altLang="en-US" sz="2000" i="1" dirty="0"/>
              <a:t>Often interferes with effectively coping with ordinary demands of life.</a:t>
            </a:r>
          </a:p>
          <a:p>
            <a:pPr marL="800100" lvl="1" indent="-342900" eaLnBrk="1" hangingPunct="1">
              <a:spcBef>
                <a:spcPct val="0"/>
              </a:spcBef>
              <a:buFontTx/>
              <a:buChar char="-"/>
              <a:defRPr/>
            </a:pPr>
            <a:r>
              <a:rPr lang="en-US" altLang="en-US" sz="2000" i="1" dirty="0"/>
              <a:t>1 in 5 youth ages 13 to 18 experiences a mental health challenge.</a:t>
            </a:r>
          </a:p>
          <a:p>
            <a:pPr marL="800100" lvl="1" indent="-342900" eaLnBrk="1" hangingPunct="1">
              <a:spcBef>
                <a:spcPct val="0"/>
              </a:spcBef>
              <a:buFontTx/>
              <a:buChar char="-"/>
              <a:defRPr/>
            </a:pPr>
            <a:r>
              <a:rPr lang="en-US" altLang="en-US" sz="2000" i="1" dirty="0"/>
              <a:t>70-80% of people report improved quality of life after receiving support and treatment.</a:t>
            </a:r>
          </a:p>
          <a:p>
            <a:pPr lvl="1" eaLnBrk="1" hangingPunct="1">
              <a:spcBef>
                <a:spcPct val="0"/>
              </a:spcBef>
              <a:buFont typeface="Arial" panose="020B0604020202020204" pitchFamily="34" charset="0"/>
              <a:buNone/>
              <a:defRPr/>
            </a:pPr>
            <a:endParaRPr lang="en-US" altLang="en-US" sz="2000" i="1" dirty="0"/>
          </a:p>
          <a:p>
            <a:pPr eaLnBrk="1" hangingPunct="1">
              <a:spcBef>
                <a:spcPct val="0"/>
              </a:spcBef>
              <a:buFont typeface="Arial" panose="020B0604020202020204" pitchFamily="34" charset="0"/>
              <a:buNone/>
              <a:defRPr/>
            </a:pPr>
            <a:r>
              <a:rPr lang="en-US" altLang="en-US" sz="1800" u="sng" dirty="0"/>
              <a:t>Mental Health Continuum:</a:t>
            </a:r>
          </a:p>
          <a:p>
            <a:pPr eaLnBrk="1" hangingPunct="1">
              <a:spcBef>
                <a:spcPct val="0"/>
              </a:spcBef>
              <a:buFont typeface="Arial" panose="020B0604020202020204" pitchFamily="34" charset="0"/>
              <a:buNone/>
              <a:defRPr/>
            </a:pPr>
            <a:r>
              <a:rPr lang="en-US" altLang="en-US" sz="1800" dirty="0"/>
              <a:t>Serious mental illnesses impact daily life including going to school or work, relationships, and eating and sleeping patterns.</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pic>
        <p:nvPicPr>
          <p:cNvPr id="16" name="Picture 2">
            <a:extLst>
              <a:ext uri="{FF2B5EF4-FFF2-40B4-BE49-F238E27FC236}">
                <a16:creationId xmlns:a16="http://schemas.microsoft.com/office/drawing/2014/main" id="{07FD502C-F408-B08D-15D3-12A77C36AC3A}"/>
              </a:ext>
            </a:extLst>
          </p:cNvPr>
          <p:cNvPicPr>
            <a:picLocks noChangeAspect="1"/>
          </p:cNvPicPr>
          <p:nvPr/>
        </p:nvPicPr>
        <p:blipFill>
          <a:blip r:embed="rId5">
            <a:extLst>
              <a:ext uri="{28A0092B-C50C-407E-A947-70E740481C1C}">
                <a14:useLocalDpi xmlns:a14="http://schemas.microsoft.com/office/drawing/2010/main" val="0"/>
              </a:ext>
            </a:extLst>
          </a:blip>
          <a:srcRect b="700"/>
          <a:stretch>
            <a:fillRect/>
          </a:stretch>
        </p:blipFill>
        <p:spPr bwMode="auto">
          <a:xfrm>
            <a:off x="4572000" y="4308781"/>
            <a:ext cx="4538663"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6">
            <a:extLst>
              <a:ext uri="{FF2B5EF4-FFF2-40B4-BE49-F238E27FC236}">
                <a16:creationId xmlns:a16="http://schemas.microsoft.com/office/drawing/2014/main" id="{78280F6B-C5DD-64F9-6188-0619AFD30EAB}"/>
              </a:ext>
            </a:extLst>
          </p:cNvPr>
          <p:cNvSpPr txBox="1">
            <a:spLocks noChangeArrowheads="1"/>
          </p:cNvSpPr>
          <p:nvPr/>
        </p:nvSpPr>
        <p:spPr bwMode="auto">
          <a:xfrm>
            <a:off x="79367" y="5824649"/>
            <a:ext cx="3922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dirty="0"/>
              <a:t>For more information visit: </a:t>
            </a:r>
            <a:r>
              <a:rPr lang="en-US" altLang="en-US" sz="1800" dirty="0">
                <a:hlinkClick r:id="rId6"/>
              </a:rPr>
              <a:t>www.namica.org</a:t>
            </a:r>
            <a:r>
              <a:rPr lang="en-US" altLang="en-US" sz="1800" dirty="0"/>
              <a:t> </a:t>
            </a:r>
          </a:p>
        </p:txBody>
      </p:sp>
    </p:spTree>
    <p:extLst>
      <p:ext uri="{BB962C8B-B14F-4D97-AF65-F5344CB8AC3E}">
        <p14:creationId xmlns:p14="http://schemas.microsoft.com/office/powerpoint/2010/main" val="301169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Why is it important to seek help early?</a:t>
            </a: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99444" y="1733971"/>
            <a:ext cx="8665098" cy="3600986"/>
          </a:xfrm>
          <a:prstGeom prst="rect">
            <a:avLst/>
          </a:prstGeom>
          <a:noFill/>
        </p:spPr>
        <p:txBody>
          <a:bodyPr wrap="square" rtlCol="0">
            <a:spAutoFit/>
          </a:bodyPr>
          <a:lstStyle/>
          <a:p>
            <a:pPr eaLnBrk="1" hangingPunct="1">
              <a:spcBef>
                <a:spcPct val="0"/>
              </a:spcBef>
              <a:buFont typeface="Arial" panose="020B0604020202020204" pitchFamily="34" charset="0"/>
              <a:buNone/>
            </a:pPr>
            <a:r>
              <a:rPr lang="en-US" altLang="en-US" sz="2400" i="1" dirty="0"/>
              <a:t>Research shows that </a:t>
            </a:r>
            <a:r>
              <a:rPr lang="en-US" altLang="en-US" sz="2400" b="1" i="1" dirty="0">
                <a:solidFill>
                  <a:srgbClr val="6E8F1A"/>
                </a:solidFill>
              </a:rPr>
              <a:t>half</a:t>
            </a:r>
            <a:r>
              <a:rPr lang="en-US" altLang="en-US" sz="2400" b="1" i="1" dirty="0"/>
              <a:t> </a:t>
            </a:r>
            <a:r>
              <a:rPr lang="en-US" altLang="en-US" sz="2400" i="1" dirty="0"/>
              <a:t>of all mental illnesses start by age 14 and </a:t>
            </a:r>
            <a:r>
              <a:rPr lang="en-US" altLang="en-US" sz="2400" b="1" i="1" dirty="0">
                <a:solidFill>
                  <a:srgbClr val="6E8F1A"/>
                </a:solidFill>
              </a:rPr>
              <a:t>three-quarters</a:t>
            </a:r>
            <a:r>
              <a:rPr lang="en-US" altLang="en-US" sz="2400" i="1" dirty="0"/>
              <a:t> start by age 24. </a:t>
            </a:r>
          </a:p>
          <a:p>
            <a:pPr eaLnBrk="1" hangingPunct="1">
              <a:spcBef>
                <a:spcPct val="0"/>
              </a:spcBef>
              <a:buFont typeface="Arial" panose="020B0604020202020204" pitchFamily="34" charset="0"/>
              <a:buNone/>
            </a:pPr>
            <a:endParaRPr lang="en-US" altLang="en-US" sz="2400" i="1" dirty="0"/>
          </a:p>
          <a:p>
            <a:pPr lvl="1" eaLnBrk="1" hangingPunct="1">
              <a:spcBef>
                <a:spcPct val="0"/>
              </a:spcBef>
              <a:buFont typeface="Arial" panose="020B0604020202020204" pitchFamily="34" charset="0"/>
              <a:buNone/>
            </a:pPr>
            <a:r>
              <a:rPr lang="en-US" altLang="en-US" sz="2400" i="1" dirty="0"/>
              <a:t>But, an average of 6 to 8 years passes after the symptoms of mental illness begin, before young people get help.</a:t>
            </a:r>
          </a:p>
          <a:p>
            <a:pPr eaLnBrk="1" hangingPunct="1">
              <a:spcBef>
                <a:spcPct val="0"/>
              </a:spcBef>
              <a:buFont typeface="Arial" panose="020B0604020202020204" pitchFamily="34" charset="0"/>
              <a:buNone/>
            </a:pPr>
            <a:endParaRPr lang="en-US" altLang="en-US" sz="2400" i="1" dirty="0"/>
          </a:p>
          <a:p>
            <a:pPr lvl="1" eaLnBrk="1" hangingPunct="1">
              <a:spcBef>
                <a:spcPct val="0"/>
              </a:spcBef>
              <a:buFont typeface="Arial" panose="020B0604020202020204" pitchFamily="34" charset="0"/>
              <a:buNone/>
            </a:pPr>
            <a:r>
              <a:rPr lang="en-US" altLang="en-US" sz="2400" i="1" dirty="0"/>
              <a:t>Without treatment, the frequency and severity of mental illness tends to increase over time.</a:t>
            </a:r>
          </a:p>
          <a:p>
            <a:pPr eaLnBrk="1" hangingPunct="1">
              <a:spcBef>
                <a:spcPct val="0"/>
              </a:spcBef>
              <a:buFont typeface="Arial" panose="020B0604020202020204" pitchFamily="34" charset="0"/>
              <a:buChar char="–"/>
            </a:pPr>
            <a:endParaRPr lang="en-US" altLang="en-US" sz="1800" dirty="0"/>
          </a:p>
          <a:p>
            <a:pPr eaLnBrk="1" hangingPunct="1">
              <a:spcBef>
                <a:spcPct val="0"/>
              </a:spcBef>
              <a:buFont typeface="Arial" panose="020B0604020202020204" pitchFamily="34" charset="0"/>
              <a:buNone/>
              <a:defRPr/>
            </a:pPr>
            <a:endParaRPr lang="en-US" altLang="en-US" sz="18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34045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Stigma</a:t>
            </a: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99444" y="1539692"/>
            <a:ext cx="8665098" cy="4370427"/>
          </a:xfrm>
          <a:prstGeom prst="rect">
            <a:avLst/>
          </a:prstGeom>
          <a:noFill/>
        </p:spPr>
        <p:txBody>
          <a:bodyPr wrap="square" rtlCol="0">
            <a:spAutoFit/>
          </a:bodyPr>
          <a:lstStyle/>
          <a:p>
            <a:pPr marL="285750" indent="-285750">
              <a:buFont typeface="Arial" panose="020B0604020202020204" pitchFamily="34" charset="0"/>
              <a:buChar char="‒"/>
              <a:defRPr/>
            </a:pPr>
            <a:r>
              <a:rPr lang="en-US" i="1" dirty="0"/>
              <a:t>If waiting to get help means that symptoms of mental illness gets worse, then why do people wait? </a:t>
            </a:r>
          </a:p>
          <a:p>
            <a:pPr marL="285750" indent="-285750">
              <a:buFont typeface="Arial" panose="020B0604020202020204" pitchFamily="34" charset="0"/>
              <a:buChar char="‒"/>
              <a:defRPr/>
            </a:pPr>
            <a:r>
              <a:rPr lang="en-US" i="1" dirty="0"/>
              <a:t>Research tells us that the largest barrier to reaching out for mental health needs is </a:t>
            </a:r>
            <a:r>
              <a:rPr lang="en-US" b="1" i="1" dirty="0">
                <a:solidFill>
                  <a:srgbClr val="6E8F1A"/>
                </a:solidFill>
              </a:rPr>
              <a:t>stigma.</a:t>
            </a:r>
          </a:p>
          <a:p>
            <a:pPr marL="285750" indent="-285750">
              <a:buFont typeface="Arial" panose="020B0604020202020204" pitchFamily="34" charset="0"/>
              <a:buChar char="‒"/>
              <a:defRPr/>
            </a:pPr>
            <a:endParaRPr lang="en-US" b="1" i="1" dirty="0">
              <a:solidFill>
                <a:srgbClr val="6E8F1A"/>
              </a:solidFill>
            </a:endParaRPr>
          </a:p>
          <a:p>
            <a:pPr>
              <a:defRPr/>
            </a:pPr>
            <a:r>
              <a:rPr lang="en-US" sz="2000" b="1" i="1" u="sng" dirty="0">
                <a:solidFill>
                  <a:srgbClr val="6E8F1A"/>
                </a:solidFill>
              </a:rPr>
              <a:t>Stigma:</a:t>
            </a:r>
          </a:p>
          <a:p>
            <a:pPr marL="742950" lvl="1" indent="-285750">
              <a:buFont typeface="Arial" panose="020B0604020202020204" pitchFamily="34" charset="0"/>
              <a:buChar char="‒"/>
              <a:defRPr/>
            </a:pPr>
            <a:r>
              <a:rPr lang="en-US" i="1" dirty="0"/>
              <a:t>is a way of thinking that says that certain people are less deserving of our respect and leads to discrimination.</a:t>
            </a:r>
          </a:p>
          <a:p>
            <a:pPr marL="742950" lvl="1" indent="-285750">
              <a:buFont typeface="Arial" panose="020B0604020202020204" pitchFamily="34" charset="0"/>
              <a:buChar char="‒"/>
              <a:defRPr/>
            </a:pPr>
            <a:r>
              <a:rPr lang="en-US" i="1" dirty="0"/>
              <a:t>is a mark of disgrace that sets a person apart.</a:t>
            </a:r>
          </a:p>
          <a:p>
            <a:pPr marL="742950" lvl="1" indent="-285750">
              <a:buFont typeface="Arial" panose="020B0604020202020204" pitchFamily="34" charset="0"/>
              <a:buChar char="‒"/>
              <a:defRPr/>
            </a:pPr>
            <a:r>
              <a:rPr lang="en-US" i="1" dirty="0"/>
              <a:t>comes from negative and incorrect beliefs, or stereotypes, about groups of people.</a:t>
            </a:r>
          </a:p>
          <a:p>
            <a:pPr marL="742950" lvl="1" indent="-285750">
              <a:buFont typeface="Arial" panose="020B0604020202020204" pitchFamily="34" charset="0"/>
              <a:buChar char="‒"/>
              <a:defRPr/>
            </a:pPr>
            <a:r>
              <a:rPr lang="en-US" i="1" dirty="0"/>
              <a:t>The effects of stigma can make people feel sad, ashamed, hopeless, misrepresented or alone.  </a:t>
            </a:r>
          </a:p>
          <a:p>
            <a:pPr lvl="1">
              <a:defRPr/>
            </a:pPr>
            <a:endParaRPr lang="en-US" b="1" dirty="0"/>
          </a:p>
          <a:p>
            <a:pPr lvl="1" algn="ctr">
              <a:defRPr/>
            </a:pPr>
            <a:r>
              <a:rPr lang="en-US" sz="2400" b="1" i="1" u="sng" dirty="0"/>
              <a:t>Stigma keeps people suffering in silence</a:t>
            </a:r>
          </a:p>
          <a:p>
            <a:pPr marL="285750" indent="-285750">
              <a:buFont typeface="Arial" panose="020B0604020202020204" pitchFamily="34" charset="0"/>
              <a:buChar char="‒"/>
              <a:defRPr/>
            </a:pPr>
            <a:endParaRPr lang="en-US" b="1" dirty="0">
              <a:solidFill>
                <a:srgbClr val="6E8F1A"/>
              </a:solidFill>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03457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How to Help a Friend of Family Member</a:t>
            </a: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99444" y="1215728"/>
            <a:ext cx="8665098" cy="5632311"/>
          </a:xfrm>
          <a:prstGeom prst="rect">
            <a:avLst/>
          </a:prstGeom>
          <a:noFill/>
        </p:spPr>
        <p:txBody>
          <a:bodyPr wrap="square" rtlCol="0">
            <a:spAutoFit/>
          </a:bodyPr>
          <a:lstStyle/>
          <a:p>
            <a:pPr>
              <a:spcBef>
                <a:spcPct val="0"/>
              </a:spcBef>
              <a:buFontTx/>
              <a:buNone/>
              <a:defRPr/>
            </a:pPr>
            <a:r>
              <a:rPr lang="en-US" altLang="en-US" i="1" dirty="0"/>
              <a:t>If you’re concerned about a friend, talk to them and ask if they need help, then connect them with a trusted adult. </a:t>
            </a:r>
          </a:p>
          <a:p>
            <a:pPr marL="285750" indent="-285750">
              <a:spcBef>
                <a:spcPct val="0"/>
              </a:spcBef>
              <a:buFont typeface="Arial" panose="020B0604020202020204" pitchFamily="34" charset="0"/>
              <a:buChar char="•"/>
              <a:defRPr/>
            </a:pPr>
            <a:endParaRPr lang="en-US" b="1" dirty="0"/>
          </a:p>
          <a:p>
            <a:pPr marL="285750" indent="-285750">
              <a:spcBef>
                <a:spcPct val="0"/>
              </a:spcBef>
              <a:buFont typeface="Arial" panose="020B0604020202020204" pitchFamily="34" charset="0"/>
              <a:buChar char="•"/>
              <a:defRPr/>
            </a:pPr>
            <a:r>
              <a:rPr lang="en-US" b="1" dirty="0"/>
              <a:t>Show your support and listen</a:t>
            </a:r>
            <a:r>
              <a:rPr lang="en-US" dirty="0"/>
              <a:t>. Express your concern and sympathy, talk openly and make sure that your friend or family member knows that he/she is not alone. The most important thing you can do is just offer to be available.</a:t>
            </a:r>
          </a:p>
          <a:p>
            <a:pPr marL="285750" indent="-285750">
              <a:spcBef>
                <a:spcPct val="0"/>
              </a:spcBef>
              <a:buFont typeface="Arial" panose="020B0604020202020204" pitchFamily="34" charset="0"/>
              <a:buChar char="•"/>
              <a:defRPr/>
            </a:pPr>
            <a:endParaRPr lang="en-US" altLang="en-US" i="1" dirty="0"/>
          </a:p>
          <a:p>
            <a:pPr marL="285750" indent="-285750">
              <a:spcBef>
                <a:spcPct val="0"/>
              </a:spcBef>
              <a:buFont typeface="Arial" panose="020B0604020202020204" pitchFamily="34" charset="0"/>
              <a:buChar char="•"/>
              <a:defRPr/>
            </a:pPr>
            <a:r>
              <a:rPr lang="en-US" b="1" dirty="0"/>
              <a:t>Ask what you can do to help</a:t>
            </a:r>
            <a:r>
              <a:rPr lang="en-US" dirty="0"/>
              <a:t>. You can leave this open-ended </a:t>
            </a:r>
            <a:r>
              <a:rPr lang="en-US" i="1" dirty="0"/>
              <a:t>(“I want to know how I can best support you.”</a:t>
            </a:r>
            <a:r>
              <a:rPr lang="en-US" dirty="0"/>
              <a:t>) or suggest specific tasks that might be helpful (</a:t>
            </a:r>
            <a:r>
              <a:rPr lang="en-US" i="1" dirty="0"/>
              <a:t>“Can I drive you to your appointment?”</a:t>
            </a:r>
            <a:r>
              <a:rPr lang="en-US" dirty="0"/>
              <a:t>). </a:t>
            </a:r>
          </a:p>
          <a:p>
            <a:pPr marL="285750" indent="-285750">
              <a:spcBef>
                <a:spcPct val="0"/>
              </a:spcBef>
              <a:buFont typeface="Arial" panose="020B0604020202020204" pitchFamily="34" charset="0"/>
              <a:buChar char="•"/>
              <a:defRPr/>
            </a:pPr>
            <a:endParaRPr lang="en-US" dirty="0"/>
          </a:p>
          <a:p>
            <a:pPr marL="285750" indent="-285750">
              <a:spcBef>
                <a:spcPct val="0"/>
              </a:spcBef>
              <a:buFont typeface="Arial" panose="020B0604020202020204" pitchFamily="34" charset="0"/>
              <a:buChar char="•"/>
              <a:defRPr/>
            </a:pPr>
            <a:r>
              <a:rPr lang="en-US" b="1" dirty="0"/>
              <a:t>Reassure your friend or family member that you still care about him/her</a:t>
            </a:r>
            <a:r>
              <a:rPr lang="en-US" dirty="0"/>
              <a:t>. Even if he/she doesn’t always feel like talking or spending time together, it can be a comfort just to know that he/she has friends that care.</a:t>
            </a:r>
          </a:p>
          <a:p>
            <a:pPr marL="285750" indent="-285750">
              <a:spcBef>
                <a:spcPct val="0"/>
              </a:spcBef>
              <a:buFont typeface="Arial" panose="020B0604020202020204" pitchFamily="34" charset="0"/>
              <a:buChar char="•"/>
              <a:defRPr/>
            </a:pPr>
            <a:endParaRPr lang="en-US" dirty="0"/>
          </a:p>
          <a:p>
            <a:pPr marL="285750" indent="-285750">
              <a:spcBef>
                <a:spcPct val="0"/>
              </a:spcBef>
              <a:buFont typeface="Arial" panose="020B0604020202020204" pitchFamily="34" charset="0"/>
              <a:buChar char="•"/>
              <a:defRPr/>
            </a:pPr>
            <a:r>
              <a:rPr lang="en-US" b="1" dirty="0"/>
              <a:t>Educate yourself </a:t>
            </a:r>
            <a:r>
              <a:rPr lang="en-US" dirty="0"/>
              <a:t>about your friend or family member’s disorder. This can help you to know what to expect.</a:t>
            </a:r>
          </a:p>
          <a:p>
            <a:pPr marL="285750" indent="-285750">
              <a:spcBef>
                <a:spcPct val="0"/>
              </a:spcBef>
              <a:buFont typeface="Arial" panose="020B0604020202020204" pitchFamily="34" charset="0"/>
              <a:buChar char="•"/>
              <a:defRPr/>
            </a:pPr>
            <a:endParaRPr lang="en-US" dirty="0"/>
          </a:p>
          <a:p>
            <a:pPr marL="285750" indent="-285750">
              <a:spcBef>
                <a:spcPct val="0"/>
              </a:spcBef>
              <a:buFont typeface="Arial" panose="020B0604020202020204" pitchFamily="34" charset="0"/>
              <a:buChar char="•"/>
              <a:defRPr/>
            </a:pPr>
            <a:r>
              <a:rPr lang="en-US" altLang="en-US" b="1" dirty="0"/>
              <a:t>Support your friend or family member’s </a:t>
            </a:r>
            <a:r>
              <a:rPr lang="en-US" altLang="en-US" b="1" u="sng" dirty="0"/>
              <a:t>healthy</a:t>
            </a:r>
            <a:r>
              <a:rPr lang="en-US" altLang="en-US" b="1" dirty="0"/>
              <a:t> behaviors.</a:t>
            </a:r>
          </a:p>
          <a:p>
            <a:pPr>
              <a:spcBef>
                <a:spcPct val="0"/>
              </a:spcBef>
              <a:buFont typeface="Arial" panose="020B0604020202020204" pitchFamily="34" charset="0"/>
              <a:buNone/>
              <a:defRPr/>
            </a:pPr>
            <a:endParaRPr lang="en-US" altLang="en-US" i="1"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85855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i="1"/>
              <a:t>You can help break down stigma by learning more and sharing the truth about mental health through your film by: </a:t>
            </a:r>
          </a:p>
          <a:p>
            <a:pPr>
              <a:defRPr/>
            </a:pPr>
            <a:endParaRPr lang="en-US" i="1"/>
          </a:p>
          <a:p>
            <a:pPr marL="285750" indent="-285750">
              <a:buFont typeface="Arial" panose="020B0604020202020204" pitchFamily="34" charset="0"/>
              <a:buChar char="‒"/>
              <a:defRPr/>
            </a:pPr>
            <a:r>
              <a:rPr lang="en-US" i="1"/>
              <a:t>Telling a story about how young people can support themselves or others living with a mental health challenge.</a:t>
            </a:r>
          </a:p>
          <a:p>
            <a:pPr marL="285750" lvl="1" indent="-285750">
              <a:buFont typeface="Arial" panose="020B0604020202020204" pitchFamily="34" charset="0"/>
              <a:buChar char="‒"/>
              <a:defRPr/>
            </a:pPr>
            <a:r>
              <a:rPr lang="en-US" i="1"/>
              <a:t>Consistently use person-first language, which refers to people who are living with mental health challenges as part of their full-life experience, not people who are defined by their mental health challenges (i.e. use she experiences depression, not she is depressed).</a:t>
            </a:r>
          </a:p>
          <a:p>
            <a:pPr marL="285750" indent="-285750">
              <a:buFont typeface="Arial" panose="020B0604020202020204" pitchFamily="34" charset="0"/>
              <a:buChar char="‒"/>
              <a:defRPr/>
            </a:pPr>
            <a:r>
              <a:rPr lang="en-US" i="1"/>
              <a:t>Communicating a message that is positive and hopeful. </a:t>
            </a:r>
          </a:p>
          <a:p>
            <a:pPr marL="285750" indent="-285750">
              <a:buFont typeface="Arial" panose="020B0604020202020204" pitchFamily="34" charset="0"/>
              <a:buChar char="‒"/>
              <a:defRPr/>
            </a:pPr>
            <a:r>
              <a:rPr lang="en-US" i="1"/>
              <a:t>Demonstrating how those in the youth age group (14-24) deal with themselves, peers, adults, or relatives having a mental illness.</a:t>
            </a:r>
            <a:endParaRPr lang="en-US" i="1" dirty="0"/>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56159" y="3089270"/>
            <a:ext cx="8665098" cy="3139321"/>
          </a:xfrm>
          <a:prstGeom prst="rect">
            <a:avLst/>
          </a:prstGeom>
          <a:noFill/>
        </p:spPr>
        <p:txBody>
          <a:bodyPr wrap="square" rtlCol="0">
            <a:spAutoFit/>
          </a:bodyPr>
          <a:lstStyle/>
          <a:p>
            <a:pPr>
              <a:defRPr/>
            </a:pPr>
            <a:r>
              <a:rPr lang="en-US" i="1" dirty="0"/>
              <a:t>You can help break down stigma by learning more and sharing the truth about mental health through your film by: </a:t>
            </a:r>
          </a:p>
          <a:p>
            <a:pPr>
              <a:defRPr/>
            </a:pPr>
            <a:endParaRPr lang="en-US" i="1" dirty="0"/>
          </a:p>
          <a:p>
            <a:pPr marL="285750" indent="-285750">
              <a:buFont typeface="Arial" panose="020B0604020202020204" pitchFamily="34" charset="0"/>
              <a:buChar char="‒"/>
              <a:defRPr/>
            </a:pPr>
            <a:r>
              <a:rPr lang="en-US" i="1" dirty="0"/>
              <a:t>Telling a story about how young people can support themselves or others living with a mental health challenge.</a:t>
            </a:r>
          </a:p>
          <a:p>
            <a:pPr marL="285750" lvl="1" indent="-285750">
              <a:buFont typeface="Arial" panose="020B0604020202020204" pitchFamily="34" charset="0"/>
              <a:buChar char="‒"/>
              <a:defRPr/>
            </a:pPr>
            <a:r>
              <a:rPr lang="en-US" i="1" dirty="0"/>
              <a:t>Consistently use person-first language, which refers to people who are living with mental health challenges as part of their full-life experience, not people who are defined by their mental health challenges (i.e. use she experiences depression, not she is depressed).</a:t>
            </a:r>
          </a:p>
          <a:p>
            <a:pPr marL="285750" indent="-285750">
              <a:buFont typeface="Arial" panose="020B0604020202020204" pitchFamily="34" charset="0"/>
              <a:buChar char="‒"/>
              <a:defRPr/>
            </a:pPr>
            <a:r>
              <a:rPr lang="en-US" i="1" dirty="0"/>
              <a:t>Communicating a message that is positive and hopeful. </a:t>
            </a:r>
          </a:p>
          <a:p>
            <a:pPr marL="285750" indent="-285750">
              <a:buFont typeface="Arial" panose="020B0604020202020204" pitchFamily="34" charset="0"/>
              <a:buChar char="‒"/>
              <a:defRPr/>
            </a:pPr>
            <a:r>
              <a:rPr lang="en-US" i="1" dirty="0"/>
              <a:t>Demonstrating how those in the youth age group (14-24) deal with themselves, peers, adults, or relatives having a mental illness.</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Title 1">
            <a:extLst>
              <a:ext uri="{FF2B5EF4-FFF2-40B4-BE49-F238E27FC236}">
                <a16:creationId xmlns:a16="http://schemas.microsoft.com/office/drawing/2014/main" id="{E70C8F32-D9EB-5F72-3100-F0484C334192}"/>
              </a:ext>
            </a:extLst>
          </p:cNvPr>
          <p:cNvSpPr txBox="1">
            <a:spLocks/>
          </p:cNvSpPr>
          <p:nvPr/>
        </p:nvSpPr>
        <p:spPr bwMode="auto">
          <a:xfrm>
            <a:off x="881745" y="786863"/>
            <a:ext cx="737552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a:lstStyle>
          <a:p>
            <a:pPr eaLnBrk="1" hangingPunct="1">
              <a:defRPr/>
            </a:pPr>
            <a:br>
              <a:rPr lang="en-US" altLang="en-US" sz="4000" b="1" dirty="0">
                <a:solidFill>
                  <a:schemeClr val="accent2"/>
                </a:solidFill>
                <a:latin typeface="+mn-lt"/>
                <a:cs typeface="+mn-cs"/>
              </a:rPr>
            </a:br>
            <a:r>
              <a:rPr lang="en-US" altLang="en-US" sz="3600" dirty="0">
                <a:solidFill>
                  <a:srgbClr val="1F497D"/>
                </a:solidFill>
                <a:latin typeface="+mn-lt"/>
                <a:cs typeface="+mn-cs"/>
              </a:rPr>
              <a:t>Your Film Can Help Start Important Conversations to Show the Mental Health Matters</a:t>
            </a:r>
          </a:p>
        </p:txBody>
      </p:sp>
    </p:spTree>
    <p:extLst>
      <p:ext uri="{BB962C8B-B14F-4D97-AF65-F5344CB8AC3E}">
        <p14:creationId xmlns:p14="http://schemas.microsoft.com/office/powerpoint/2010/main" val="7324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9" y="2194003"/>
            <a:ext cx="8665098" cy="4524315"/>
          </a:xfrm>
          <a:prstGeom prst="rect">
            <a:avLst/>
          </a:prstGeom>
          <a:noFill/>
        </p:spPr>
        <p:txBody>
          <a:bodyPr wrap="square" rtlCol="0">
            <a:spAutoFit/>
          </a:bodyPr>
          <a:lstStyle/>
          <a:p>
            <a:pPr>
              <a:spcBef>
                <a:spcPct val="0"/>
              </a:spcBef>
              <a:buFontTx/>
              <a:buNone/>
            </a:pPr>
            <a:r>
              <a:rPr lang="en-US" altLang="en-US" sz="1800" i="1" dirty="0"/>
              <a:t>We are looking for stories about getting help, or how to support a friend or family member that is going through tough times. </a:t>
            </a:r>
          </a:p>
          <a:p>
            <a:pPr>
              <a:spcBef>
                <a:spcPct val="0"/>
              </a:spcBef>
              <a:buFontTx/>
              <a:buNone/>
            </a:pPr>
            <a:endParaRPr lang="en-US" altLang="en-US" sz="1800" i="1" dirty="0"/>
          </a:p>
          <a:p>
            <a:pPr>
              <a:spcBef>
                <a:spcPct val="0"/>
              </a:spcBef>
              <a:buFontTx/>
              <a:buNone/>
            </a:pPr>
            <a:r>
              <a:rPr lang="en-US" altLang="en-US" sz="1800" i="1" dirty="0"/>
              <a:t>Here are a few examples:</a:t>
            </a:r>
          </a:p>
          <a:p>
            <a:pPr lvl="1">
              <a:spcBef>
                <a:spcPct val="0"/>
              </a:spcBef>
              <a:buFontTx/>
              <a:buNone/>
            </a:pPr>
            <a:r>
              <a:rPr lang="en-US" altLang="en-US" sz="1800" i="1" dirty="0"/>
              <a:t>• </a:t>
            </a:r>
            <a:r>
              <a:rPr lang="en-US" altLang="en-US" sz="1800" b="1" i="1" dirty="0"/>
              <a:t>Talk openly</a:t>
            </a:r>
          </a:p>
          <a:p>
            <a:pPr lvl="1">
              <a:spcBef>
                <a:spcPct val="0"/>
              </a:spcBef>
              <a:buFontTx/>
              <a:buNone/>
            </a:pPr>
            <a:r>
              <a:rPr lang="en-US" altLang="en-US" sz="1800" b="1" i="1" dirty="0"/>
              <a:t>• Stand up for others</a:t>
            </a:r>
          </a:p>
          <a:p>
            <a:pPr lvl="1">
              <a:spcBef>
                <a:spcPct val="0"/>
              </a:spcBef>
              <a:buFontTx/>
              <a:buNone/>
            </a:pPr>
            <a:r>
              <a:rPr lang="en-US" altLang="en-US" sz="1800" b="1" i="1" dirty="0"/>
              <a:t>• Be supportive</a:t>
            </a:r>
          </a:p>
          <a:p>
            <a:pPr lvl="1">
              <a:spcBef>
                <a:spcPct val="0"/>
              </a:spcBef>
              <a:buFontTx/>
              <a:buNone/>
            </a:pPr>
            <a:r>
              <a:rPr lang="en-US" altLang="en-US" sz="1800" i="1" dirty="0"/>
              <a:t>• </a:t>
            </a:r>
            <a:r>
              <a:rPr lang="en-US" altLang="en-US" sz="1800" b="1" i="1" dirty="0"/>
              <a:t>Get the facts and understand the issue</a:t>
            </a:r>
          </a:p>
          <a:p>
            <a:pPr lvl="1">
              <a:spcBef>
                <a:spcPct val="0"/>
              </a:spcBef>
              <a:buFontTx/>
              <a:buNone/>
            </a:pPr>
            <a:r>
              <a:rPr lang="en-US" altLang="en-US" sz="1800" i="1" dirty="0"/>
              <a:t>• </a:t>
            </a:r>
            <a:r>
              <a:rPr lang="en-US" altLang="en-US" sz="1800" b="1" i="1" dirty="0"/>
              <a:t>Don’t wait to get help</a:t>
            </a:r>
          </a:p>
          <a:p>
            <a:pPr lvl="1">
              <a:spcBef>
                <a:spcPct val="0"/>
              </a:spcBef>
              <a:buFontTx/>
              <a:buNone/>
            </a:pPr>
            <a:endParaRPr lang="en-US" altLang="en-US" sz="1800" b="1" i="1" dirty="0"/>
          </a:p>
          <a:p>
            <a:pPr>
              <a:spcBef>
                <a:spcPct val="0"/>
              </a:spcBef>
              <a:buFontTx/>
              <a:buNone/>
            </a:pPr>
            <a:r>
              <a:rPr lang="en-US" altLang="en-US" sz="1800" i="1" dirty="0"/>
              <a:t>Note: The message does not have to be one of the messages above, as long as the</a:t>
            </a:r>
          </a:p>
          <a:p>
            <a:pPr>
              <a:spcBef>
                <a:spcPct val="0"/>
              </a:spcBef>
              <a:buFontTx/>
              <a:buNone/>
            </a:pPr>
            <a:r>
              <a:rPr lang="en-US" altLang="en-US" sz="1800" i="1" dirty="0"/>
              <a:t>message encourages positive change, support or help-seeking. It does not have to</a:t>
            </a:r>
          </a:p>
          <a:p>
            <a:pPr>
              <a:spcBef>
                <a:spcPct val="0"/>
              </a:spcBef>
              <a:buFontTx/>
              <a:buNone/>
            </a:pPr>
            <a:r>
              <a:rPr lang="en-US" altLang="en-US" sz="1800" i="1" dirty="0"/>
              <a:t>be stated verbatim, but could be implied through dialog or another creative way.</a:t>
            </a:r>
          </a:p>
          <a:p>
            <a:pPr>
              <a:spcBef>
                <a:spcPct val="0"/>
              </a:spcBef>
              <a:buFontTx/>
              <a:buNone/>
            </a:pPr>
            <a:endParaRPr lang="en-US" altLang="en-US" sz="1800" i="1" dirty="0"/>
          </a:p>
          <a:p>
            <a:pPr>
              <a:spcBef>
                <a:spcPct val="0"/>
              </a:spcBef>
              <a:buFontTx/>
              <a:buNone/>
            </a:pPr>
            <a:r>
              <a:rPr lang="en-US" altLang="en-US" sz="1800" i="1" dirty="0"/>
              <a:t>This may include interactions in online communities (i.e. Facebook, texts)</a:t>
            </a:r>
          </a:p>
          <a:p>
            <a:pPr>
              <a:spcBef>
                <a:spcPct val="0"/>
              </a:spcBef>
              <a:buFontTx/>
              <a:buNone/>
            </a:pPr>
            <a:endParaRPr lang="en-US" altLang="en-US" sz="1800" i="1"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TextBox 14">
            <a:extLst>
              <a:ext uri="{FF2B5EF4-FFF2-40B4-BE49-F238E27FC236}">
                <a16:creationId xmlns:a16="http://schemas.microsoft.com/office/drawing/2014/main" id="{6592C274-2DC2-DD1C-DFC2-5622C0FB736E}"/>
              </a:ext>
            </a:extLst>
          </p:cNvPr>
          <p:cNvSpPr txBox="1"/>
          <p:nvPr/>
        </p:nvSpPr>
        <p:spPr>
          <a:xfrm>
            <a:off x="597516" y="1306223"/>
            <a:ext cx="7459555" cy="646331"/>
          </a:xfrm>
          <a:prstGeom prst="rect">
            <a:avLst/>
          </a:prstGeom>
          <a:noFill/>
        </p:spPr>
        <p:txBody>
          <a:bodyPr wrap="square">
            <a:spAutoFit/>
          </a:bodyPr>
          <a:lstStyle/>
          <a:p>
            <a:r>
              <a:rPr lang="en-US" altLang="en-US" sz="1800" b="1" dirty="0">
                <a:solidFill>
                  <a:srgbClr val="1F497D"/>
                </a:solidFill>
                <a:latin typeface="+mn-lt"/>
                <a:cs typeface="+mn-cs"/>
              </a:rPr>
              <a:t>Your film should have a positive message of support, acceptance, hope, and/or recovery related to mental health challenges. </a:t>
            </a:r>
            <a:endParaRPr lang="en-US" b="1" dirty="0"/>
          </a:p>
        </p:txBody>
      </p:sp>
    </p:spTree>
    <p:extLst>
      <p:ext uri="{BB962C8B-B14F-4D97-AF65-F5344CB8AC3E}">
        <p14:creationId xmlns:p14="http://schemas.microsoft.com/office/powerpoint/2010/main" val="47836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88718" y="1318325"/>
            <a:ext cx="8665098" cy="440120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Dear Adult Advisor,</a:t>
            </a:r>
            <a:b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br>
            <a:endPar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Please use this presentation to provide youth with a few facts about mental health, suicide prevention, and the Directing Change film contest. </a:t>
            </a:r>
            <a:r>
              <a:rPr kumimoji="0" lang="en-US" altLang="en-US" sz="18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This presentation is not intended to take the place of a comprehensive suicide prevention or mental health program</a:t>
            </a:r>
            <a:r>
              <a:rPr kumimoji="0" lang="en-US" altLang="en-US" sz="1800" b="0"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a:t>
            </a:r>
            <a:br>
              <a:rPr kumimoji="0" lang="en-US" altLang="en-US" sz="1800" b="0"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br>
            <a:endPar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This presentation will take between 20 and 45 minutes.</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Review the content in this presentation and the links provided on the next slide for   additional information you may want to include with this presentation.</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Before proceeding with introducing the youth you work with to this material, be sure that you are familiar with the referral process on campus or resources in your community in case you need support for a youth at risk or for yourself. Talking about suicide </a:t>
            </a:r>
            <a:r>
              <a:rPr kumimoji="0" lang="en-US" altLang="en-US" sz="18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doesn’</a:t>
            </a:r>
            <a:r>
              <a:rPr kumimoji="0" lang="en-US" altLang="ja-JP" sz="18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t cause</a:t>
            </a:r>
            <a:r>
              <a:rPr kumimoji="0" lang="en-US" altLang="ja-JP"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it to happen, but </a:t>
            </a: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talking about suicide may bring thoughts that were already in place to the surface.  </a:t>
            </a: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TextBox 14">
            <a:extLst>
              <a:ext uri="{FF2B5EF4-FFF2-40B4-BE49-F238E27FC236}">
                <a16:creationId xmlns:a16="http://schemas.microsoft.com/office/drawing/2014/main" id="{F22A5F80-16A6-C6F0-59AF-4669E0DDD2FE}"/>
              </a:ext>
            </a:extLst>
          </p:cNvPr>
          <p:cNvSpPr txBox="1"/>
          <p:nvPr/>
        </p:nvSpPr>
        <p:spPr>
          <a:xfrm>
            <a:off x="2009197" y="5514335"/>
            <a:ext cx="5011946" cy="92333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94C947"/>
                </a:solidFill>
                <a:effectLst/>
                <a:uLnTx/>
                <a:uFillTx/>
                <a:latin typeface="Calibri" panose="020F0502020204030204" pitchFamily="34" charset="0"/>
                <a:ea typeface="MS PGothic" panose="020B0600070205080204" pitchFamily="34" charset="-128"/>
                <a:cs typeface="+mn-cs"/>
              </a:rPr>
              <a:t>This slide and the next (slides 1-6) are intended for you, the advisor. When you present this to youth, begin on slide 7. </a:t>
            </a:r>
            <a:endParaRPr kumimoji="0" lang="en-US" altLang="en-US" sz="1800" b="1" i="1"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0710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9" y="2194003"/>
            <a:ext cx="8665098" cy="3073790"/>
          </a:xfrm>
          <a:prstGeom prst="rect">
            <a:avLst/>
          </a:prstGeom>
          <a:noFill/>
        </p:spPr>
        <p:txBody>
          <a:bodyPr wrap="square" rtlCol="0">
            <a:spAutoFit/>
          </a:bodyPr>
          <a:lstStyle/>
          <a:p>
            <a:pPr eaLnBrk="1" hangingPunct="1">
              <a:lnSpc>
                <a:spcPct val="90000"/>
              </a:lnSpc>
              <a:spcBef>
                <a:spcPct val="20000"/>
              </a:spcBef>
              <a:defRPr/>
            </a:pPr>
            <a:r>
              <a:rPr lang="en-US" sz="2400" dirty="0">
                <a:solidFill>
                  <a:srgbClr val="3D3D3D"/>
                </a:solidFill>
                <a:latin typeface="Calibri"/>
              </a:rPr>
              <a:t>The Mental Health Matters category has special content that </a:t>
            </a:r>
            <a:r>
              <a:rPr lang="en-US" sz="2400" b="1" u="sng" dirty="0">
                <a:solidFill>
                  <a:srgbClr val="6E8F1A"/>
                </a:solidFill>
                <a:latin typeface="Calibri"/>
              </a:rPr>
              <a:t>must be avoided.</a:t>
            </a:r>
            <a:endParaRPr lang="en-US" sz="2400" b="1" dirty="0">
              <a:solidFill>
                <a:srgbClr val="6E8F1A"/>
              </a:solidFill>
              <a:latin typeface="Calibri"/>
            </a:endParaRPr>
          </a:p>
          <a:p>
            <a:pPr marL="342900" indent="-342900" eaLnBrk="1" hangingPunct="1">
              <a:lnSpc>
                <a:spcPct val="80000"/>
              </a:lnSpc>
              <a:spcBef>
                <a:spcPct val="20000"/>
              </a:spcBef>
              <a:buFont typeface="Arial" charset="0"/>
              <a:buChar char="•"/>
              <a:defRPr/>
            </a:pPr>
            <a:endParaRPr lang="en-US" sz="800" dirty="0">
              <a:solidFill>
                <a:srgbClr val="3D3D3D"/>
              </a:solidFill>
              <a:latin typeface="Calibri"/>
            </a:endParaRPr>
          </a:p>
          <a:p>
            <a:pPr marL="342900" indent="-342900" eaLnBrk="1" hangingPunct="1">
              <a:lnSpc>
                <a:spcPct val="80000"/>
              </a:lnSpc>
              <a:spcBef>
                <a:spcPct val="20000"/>
              </a:spcBef>
              <a:buFont typeface="Arial" charset="0"/>
              <a:buChar char="•"/>
              <a:defRPr/>
            </a:pPr>
            <a:r>
              <a:rPr lang="en-US" sz="2400" dirty="0">
                <a:solidFill>
                  <a:srgbClr val="3D3D3D"/>
                </a:solidFill>
                <a:latin typeface="Calibri"/>
              </a:rPr>
              <a:t>Here are a few examples:</a:t>
            </a:r>
            <a:endParaRPr lang="en-US" sz="2200" dirty="0">
              <a:solidFill>
                <a:srgbClr val="3D3D3D"/>
              </a:solidFill>
              <a:latin typeface="Calibri"/>
            </a:endParaRPr>
          </a:p>
          <a:p>
            <a:pPr marL="742950" lvl="1" indent="-285750" eaLnBrk="1" hangingPunct="1">
              <a:lnSpc>
                <a:spcPct val="80000"/>
              </a:lnSpc>
              <a:spcBef>
                <a:spcPct val="20000"/>
              </a:spcBef>
              <a:buFont typeface="Arial" charset="0"/>
              <a:buChar char="–"/>
              <a:defRPr/>
            </a:pPr>
            <a:endParaRPr lang="en-US" sz="800" b="1" i="1" u="sng" dirty="0">
              <a:solidFill>
                <a:srgbClr val="3D3D3D"/>
              </a:solidFill>
              <a:latin typeface="Calibri"/>
            </a:endParaRPr>
          </a:p>
          <a:p>
            <a:pPr marL="742950" lvl="1" indent="-285750" eaLnBrk="1" hangingPunct="1">
              <a:lnSpc>
                <a:spcPct val="80000"/>
              </a:lnSpc>
              <a:spcBef>
                <a:spcPct val="20000"/>
              </a:spcBef>
              <a:buFont typeface="Arial" charset="0"/>
              <a:buChar char="–"/>
              <a:defRPr/>
            </a:pPr>
            <a:endParaRPr lang="en-US" sz="800" b="1" i="1" u="sng" dirty="0">
              <a:solidFill>
                <a:srgbClr val="3D3D3D"/>
              </a:solidFill>
              <a:latin typeface="Calibri"/>
            </a:endParaRPr>
          </a:p>
          <a:p>
            <a:pPr marL="742950" lvl="1" indent="-285750" eaLnBrk="1" hangingPunct="1">
              <a:lnSpc>
                <a:spcPct val="80000"/>
              </a:lnSpc>
              <a:spcBef>
                <a:spcPct val="20000"/>
              </a:spcBef>
              <a:buFont typeface="Arial" charset="0"/>
              <a:buChar char="–"/>
              <a:defRPr/>
            </a:pPr>
            <a:r>
              <a:rPr lang="en-US" sz="2000" b="1" i="1" u="sng" dirty="0">
                <a:solidFill>
                  <a:srgbClr val="6E8F1A"/>
                </a:solidFill>
                <a:latin typeface="Calibri"/>
              </a:rPr>
              <a:t>Do Not </a:t>
            </a:r>
            <a:r>
              <a:rPr lang="en-US" sz="2000" u="sng" dirty="0">
                <a:solidFill>
                  <a:srgbClr val="6E8F1A"/>
                </a:solidFill>
                <a:latin typeface="Calibri"/>
              </a:rPr>
              <a:t>include derogatory language</a:t>
            </a:r>
            <a:endParaRPr lang="en-US" sz="2000" dirty="0">
              <a:solidFill>
                <a:srgbClr val="3D3D3D"/>
              </a:solidFill>
              <a:latin typeface="Calibri"/>
            </a:endParaRPr>
          </a:p>
          <a:p>
            <a:pPr marL="1143000" lvl="2" indent="-228600" eaLnBrk="1" hangingPunct="1">
              <a:lnSpc>
                <a:spcPct val="90000"/>
              </a:lnSpc>
              <a:spcBef>
                <a:spcPct val="20000"/>
              </a:spcBef>
              <a:buFont typeface="Arial" charset="0"/>
              <a:buChar char="•"/>
              <a:defRPr/>
            </a:pPr>
            <a:r>
              <a:rPr lang="en-US" sz="1600" b="1" u="sng" dirty="0"/>
              <a:t>Films cannot use terms like “crazy” and “psycho”</a:t>
            </a:r>
            <a:r>
              <a:rPr lang="en-US" sz="1600" b="1" dirty="0"/>
              <a:t> </a:t>
            </a:r>
            <a:r>
              <a:rPr lang="en-US" sz="1600" dirty="0"/>
              <a:t>without </a:t>
            </a:r>
            <a:r>
              <a:rPr lang="en-US" sz="1600" b="1" i="1" dirty="0"/>
              <a:t>explicitly</a:t>
            </a:r>
            <a:r>
              <a:rPr lang="en-US" sz="1600" dirty="0"/>
              <a:t> communicating to the audience that these terms are unacceptable.  </a:t>
            </a:r>
          </a:p>
          <a:p>
            <a:pPr marL="1143000" lvl="2" indent="-228600" eaLnBrk="1" hangingPunct="1">
              <a:lnSpc>
                <a:spcPct val="90000"/>
              </a:lnSpc>
              <a:spcBef>
                <a:spcPct val="20000"/>
              </a:spcBef>
              <a:buFont typeface="Arial" charset="0"/>
              <a:buChar char="•"/>
              <a:defRPr/>
            </a:pPr>
            <a:r>
              <a:rPr lang="en-US" sz="1600" dirty="0"/>
              <a:t>If the film does not verbally communicate that using derogatory terms are unwelcomed, the film will be </a:t>
            </a:r>
            <a:r>
              <a:rPr lang="en-US" sz="1600" b="1" dirty="0">
                <a:solidFill>
                  <a:srgbClr val="FF0000"/>
                </a:solidFill>
              </a:rPr>
              <a:t>disqualified</a:t>
            </a:r>
            <a:r>
              <a:rPr lang="en-US" sz="1600" dirty="0"/>
              <a:t>.</a:t>
            </a:r>
            <a:endParaRPr lang="en-US" sz="1700" dirty="0">
              <a:solidFill>
                <a:srgbClr val="3D3D3D"/>
              </a:solidFill>
              <a:latin typeface="Calibri"/>
            </a:endParaRPr>
          </a:p>
          <a:p>
            <a:pPr marL="342900" indent="-342900" eaLnBrk="1" hangingPunct="1">
              <a:lnSpc>
                <a:spcPct val="70000"/>
              </a:lnSpc>
              <a:spcBef>
                <a:spcPct val="20000"/>
              </a:spcBef>
              <a:defRPr/>
            </a:pPr>
            <a:endParaRPr lang="en-US" sz="800" dirty="0">
              <a:solidFill>
                <a:srgbClr val="3D3D3D"/>
              </a:solidFill>
              <a:latin typeface="Calibri"/>
            </a:endParaRPr>
          </a:p>
          <a:p>
            <a:pPr marL="342900" indent="-342900" eaLnBrk="1" hangingPunct="1">
              <a:lnSpc>
                <a:spcPct val="70000"/>
              </a:lnSpc>
              <a:spcBef>
                <a:spcPct val="20000"/>
              </a:spcBef>
              <a:defRPr/>
            </a:pPr>
            <a:endParaRPr lang="en-US" sz="1200" dirty="0">
              <a:solidFill>
                <a:srgbClr val="3D3D3D"/>
              </a:solidFill>
              <a:latin typeface="Calibri"/>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2099988" y="556483"/>
            <a:ext cx="4977440"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Messaging</a:t>
            </a:r>
          </a:p>
        </p:txBody>
      </p:sp>
    </p:spTree>
    <p:extLst>
      <p:ext uri="{BB962C8B-B14F-4D97-AF65-F5344CB8AC3E}">
        <p14:creationId xmlns:p14="http://schemas.microsoft.com/office/powerpoint/2010/main" val="205424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10486" y="1266750"/>
            <a:ext cx="8665098" cy="5586145"/>
          </a:xfrm>
          <a:prstGeom prst="rect">
            <a:avLst/>
          </a:prstGeom>
          <a:noFill/>
        </p:spPr>
        <p:txBody>
          <a:bodyPr wrap="square" rtlCol="0">
            <a:spAutoFit/>
          </a:bodyPr>
          <a:lstStyle/>
          <a:p>
            <a:pPr marL="285750" indent="-285750">
              <a:buFont typeface="Arial" panose="020B0604020202020204" pitchFamily="34" charset="0"/>
              <a:buChar char="‒"/>
              <a:defRPr/>
            </a:pPr>
            <a:r>
              <a:rPr lang="en-US" sz="1500" b="1" i="1" u="sng" dirty="0"/>
              <a:t>Educate</a:t>
            </a:r>
            <a:r>
              <a:rPr lang="en-US" sz="1500" i="1" dirty="0"/>
              <a:t> your peers that anyone can have a mental  illness and/or that people who have a mental illness are more like me than different from me.</a:t>
            </a:r>
          </a:p>
          <a:p>
            <a:pPr>
              <a:defRPr/>
            </a:pPr>
            <a:endParaRPr lang="en-US" sz="1500" i="1" dirty="0"/>
          </a:p>
          <a:p>
            <a:pPr marL="285750" indent="-285750">
              <a:buFont typeface="Arial" panose="020B0604020202020204" pitchFamily="34" charset="0"/>
              <a:buChar char="‒"/>
              <a:defRPr/>
            </a:pPr>
            <a:r>
              <a:rPr lang="en-US" sz="1500" b="1" i="1" u="sng" dirty="0"/>
              <a:t>Encourage Action </a:t>
            </a:r>
            <a:r>
              <a:rPr lang="en-US" sz="1500" i="1" dirty="0"/>
              <a:t>– Encourage the viewer to feel, act or think differently. Provide specific suggestions of where to get help, how to offer support to someone, or how to get involved or learn more information.  </a:t>
            </a:r>
          </a:p>
          <a:p>
            <a:pPr>
              <a:defRPr/>
            </a:pPr>
            <a:endParaRPr lang="en-US" sz="1500" i="1" dirty="0"/>
          </a:p>
          <a:p>
            <a:pPr marL="285750" lvl="1" indent="-285750">
              <a:buFont typeface="Arial" panose="020B0604020202020204" pitchFamily="34" charset="0"/>
              <a:buChar char="‒"/>
              <a:defRPr/>
            </a:pPr>
            <a:r>
              <a:rPr lang="en-US" sz="1500" b="1" i="1" u="sng" dirty="0"/>
              <a:t>Be Positive and Hopeful </a:t>
            </a:r>
            <a:r>
              <a:rPr lang="en-US" sz="1500" i="1" dirty="0"/>
              <a:t>– Your film should have a positive message of support, acceptance, hope and/or recovery related to mental health challenges. The good news about mental illness is that recovery is possible!  With the appropriate help, those experiencing mental illness can live very fulfilling lives. </a:t>
            </a:r>
          </a:p>
          <a:p>
            <a:pPr marL="0" lvl="1">
              <a:defRPr/>
            </a:pPr>
            <a:endParaRPr lang="en-US" sz="1500" i="1" dirty="0"/>
          </a:p>
          <a:p>
            <a:pPr marL="285750" lvl="1" indent="-285750">
              <a:buFont typeface="Arial" panose="020B0604020202020204" pitchFamily="34" charset="0"/>
              <a:buChar char="‒"/>
              <a:defRPr/>
            </a:pPr>
            <a:r>
              <a:rPr lang="en-US" sz="1500" b="1" i="1" u="sng" dirty="0"/>
              <a:t>Use person-first language</a:t>
            </a:r>
            <a:r>
              <a:rPr lang="en-US" sz="1500" b="1" i="1" dirty="0"/>
              <a:t> – </a:t>
            </a:r>
            <a:r>
              <a:rPr lang="en-US" sz="1500" i="1" dirty="0"/>
              <a:t>Person first language respectfully puts the person before the illness and reinforces the idea that those who experience mental health challenges are not defined by their condition. </a:t>
            </a:r>
          </a:p>
          <a:p>
            <a:pPr marL="0" lvl="1">
              <a:defRPr/>
            </a:pPr>
            <a:r>
              <a:rPr lang="en-US" sz="1500" b="1" i="1" dirty="0"/>
              <a:t>				       </a:t>
            </a:r>
            <a:r>
              <a:rPr lang="en-US" sz="1500" b="1" dirty="0"/>
              <a:t>Use:	                                                               Do not use:</a:t>
            </a:r>
          </a:p>
          <a:p>
            <a:pPr marL="0" lvl="1">
              <a:defRPr/>
            </a:pPr>
            <a:r>
              <a:rPr lang="en-US" sz="1500" b="1" i="1" dirty="0"/>
              <a:t>                        </a:t>
            </a:r>
            <a:r>
              <a:rPr lang="en-US" sz="1500" i="1" dirty="0"/>
              <a:t>I was diagnosed with bipolar disorder.	                              I am bipolar.</a:t>
            </a:r>
          </a:p>
          <a:p>
            <a:pPr marL="914400" lvl="3">
              <a:defRPr/>
            </a:pPr>
            <a:r>
              <a:rPr lang="en-US" sz="1500" i="1" dirty="0"/>
              <a:t>  She is experiencing a mental health challenge.	                She is mentally ill.</a:t>
            </a:r>
          </a:p>
          <a:p>
            <a:pPr marL="914400" lvl="3">
              <a:defRPr/>
            </a:pPr>
            <a:r>
              <a:rPr lang="en-US" sz="1500" i="1" dirty="0"/>
              <a:t> People living with mental health challenges. 	                The mentally ill.</a:t>
            </a:r>
          </a:p>
          <a:p>
            <a:pPr marL="914400" lvl="3">
              <a:defRPr/>
            </a:pPr>
            <a:r>
              <a:rPr lang="en-US" sz="1500" i="1" dirty="0"/>
              <a:t>              He has schizophrenia.	                                              He is schizophrenic.</a:t>
            </a:r>
          </a:p>
          <a:p>
            <a:pPr marL="0" lvl="1">
              <a:defRPr/>
            </a:pPr>
            <a:r>
              <a:rPr lang="en-US" sz="1500" i="1" dirty="0"/>
              <a:t>                     She experiences symptoms of depression.	                       She suffers from depression.</a:t>
            </a:r>
          </a:p>
          <a:p>
            <a:pPr marL="0" lvl="1">
              <a:defRPr/>
            </a:pPr>
            <a:endParaRPr lang="en-US" sz="1500" b="1" i="1" u="sng" dirty="0"/>
          </a:p>
          <a:p>
            <a:pPr marL="285750" lvl="1" indent="-285750">
              <a:buFont typeface="Arial" panose="020B0604020202020204" pitchFamily="34" charset="0"/>
              <a:buChar char="‒"/>
              <a:defRPr/>
            </a:pPr>
            <a:r>
              <a:rPr lang="en-US" sz="1500" b="1" i="1" u="sng" dirty="0"/>
              <a:t>Be Relatable </a:t>
            </a:r>
            <a:r>
              <a:rPr lang="en-US" sz="1500" i="1" dirty="0"/>
              <a:t>– Your film should be about young people (ages 14-25). The film does not have to solely focus on youth but youth need to have some kind of role or voice in the film.</a:t>
            </a:r>
          </a:p>
          <a:p>
            <a:pPr marL="0" lvl="1">
              <a:defRPr/>
            </a:pPr>
            <a:endParaRPr lang="en-US" sz="1200" i="1" dirty="0"/>
          </a:p>
          <a:p>
            <a:pPr marL="0" lvl="1">
              <a:defRPr/>
            </a:pPr>
            <a:endParaRPr lang="en-US" sz="1200" i="1" dirty="0"/>
          </a:p>
          <a:p>
            <a:pPr marL="285750" indent="-285750">
              <a:buFont typeface="Arial" panose="020B0604020202020204" pitchFamily="34" charset="0"/>
              <a:buChar char="‒"/>
              <a:defRPr/>
            </a:pPr>
            <a:endParaRPr lang="en-US"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2099987" y="556483"/>
            <a:ext cx="5502611"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Your Mental Health Film Should:</a:t>
            </a:r>
          </a:p>
        </p:txBody>
      </p:sp>
    </p:spTree>
    <p:extLst>
      <p:ext uri="{BB962C8B-B14F-4D97-AF65-F5344CB8AC3E}">
        <p14:creationId xmlns:p14="http://schemas.microsoft.com/office/powerpoint/2010/main" val="351918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TextBox 33">
            <a:extLst>
              <a:ext uri="{FF2B5EF4-FFF2-40B4-BE49-F238E27FC236}">
                <a16:creationId xmlns:a16="http://schemas.microsoft.com/office/drawing/2014/main" id="{1A77FBA7-34B3-0C7C-A837-867184AAD102}"/>
              </a:ext>
            </a:extLst>
          </p:cNvPr>
          <p:cNvSpPr txBox="1">
            <a:spLocks noChangeArrowheads="1"/>
          </p:cNvSpPr>
          <p:nvPr/>
        </p:nvSpPr>
        <p:spPr bwMode="auto">
          <a:xfrm>
            <a:off x="1978707" y="2099176"/>
            <a:ext cx="5181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000" b="1" u="sng" dirty="0">
                <a:cs typeface="Arial" panose="020B0604020202020204" pitchFamily="34" charset="0"/>
              </a:rPr>
              <a:t>Through the Lens of Culture: </a:t>
            </a:r>
            <a:br>
              <a:rPr lang="en-US" altLang="en-US" sz="4000" b="1" u="sng" dirty="0">
                <a:cs typeface="Arial" panose="020B0604020202020204" pitchFamily="34" charset="0"/>
              </a:rPr>
            </a:br>
            <a:r>
              <a:rPr lang="en-US" altLang="en-US" sz="4000" b="1" dirty="0">
                <a:cs typeface="Arial" panose="020B0604020202020204" pitchFamily="34" charset="0"/>
              </a:rPr>
              <a:t>Information </a:t>
            </a:r>
            <a:br>
              <a:rPr lang="en-US" altLang="en-US" sz="4000" b="1" dirty="0">
                <a:cs typeface="Arial" panose="020B0604020202020204" pitchFamily="34" charset="0"/>
              </a:rPr>
            </a:br>
            <a:r>
              <a:rPr lang="en-US" altLang="en-US" sz="4000" b="1" dirty="0">
                <a:cs typeface="Arial" panose="020B0604020202020204" pitchFamily="34" charset="0"/>
              </a:rPr>
              <a:t>and </a:t>
            </a:r>
            <a:br>
              <a:rPr lang="en-US" altLang="en-US" sz="4000" b="1" dirty="0">
                <a:cs typeface="Arial" panose="020B0604020202020204" pitchFamily="34" charset="0"/>
              </a:rPr>
            </a:br>
            <a:r>
              <a:rPr lang="en-US" altLang="en-US" sz="4000" b="1" dirty="0">
                <a:cs typeface="Arial" panose="020B0604020202020204" pitchFamily="34" charset="0"/>
              </a:rPr>
              <a:t>Category Description </a:t>
            </a:r>
            <a:endParaRPr lang="en-US" altLang="en-US" sz="1800" dirty="0">
              <a:cs typeface="Arial" panose="020B0604020202020204" pitchFamily="34" charset="0"/>
            </a:endParaRPr>
          </a:p>
        </p:txBody>
      </p:sp>
    </p:spTree>
    <p:extLst>
      <p:ext uri="{BB962C8B-B14F-4D97-AF65-F5344CB8AC3E}">
        <p14:creationId xmlns:p14="http://schemas.microsoft.com/office/powerpoint/2010/main" val="3272067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457428" y="2563335"/>
            <a:ext cx="8665098" cy="2769989"/>
          </a:xfrm>
          <a:prstGeom prst="rect">
            <a:avLst/>
          </a:prstGeom>
          <a:noFill/>
        </p:spPr>
        <p:txBody>
          <a:bodyPr wrap="square" rtlCol="0">
            <a:spAutoFit/>
          </a:bodyPr>
          <a:lstStyle/>
          <a:p>
            <a:pPr eaLnBrk="1" hangingPunct="1">
              <a:spcBef>
                <a:spcPct val="0"/>
              </a:spcBef>
              <a:buFont typeface="Arial" panose="020B0604020202020204" pitchFamily="34" charset="0"/>
              <a:buNone/>
            </a:pPr>
            <a:r>
              <a:rPr lang="en-US" altLang="en-US" sz="2000" dirty="0"/>
              <a:t>By submitting a film in the Through the Lens of Culture category young film makers are encouraged to explore the topics of suicide prevention and mental health through the lens of a particular culture.  It is important to note that all of the submission requirements that are part of the </a:t>
            </a:r>
            <a:r>
              <a:rPr lang="en-US" altLang="en-US" sz="2000" b="1" dirty="0"/>
              <a:t>Suicide Prevention Category </a:t>
            </a:r>
            <a:r>
              <a:rPr lang="en-US" altLang="en-US" sz="2000" dirty="0"/>
              <a:t>and the </a:t>
            </a:r>
            <a:r>
              <a:rPr lang="en-US" altLang="en-US" sz="2000" b="1" dirty="0"/>
              <a:t>Mental Health </a:t>
            </a:r>
            <a:r>
              <a:rPr lang="en-US" altLang="en-US" sz="2000" dirty="0"/>
              <a:t>categories still apply, but with an additional level of complexity and creativity focused on culture.</a:t>
            </a:r>
          </a:p>
          <a:p>
            <a:pPr lvl="1" eaLnBrk="1" hangingPunct="1">
              <a:spcBef>
                <a:spcPct val="0"/>
              </a:spcBef>
              <a:buFont typeface="Arial" panose="020B0604020202020204" pitchFamily="34" charset="0"/>
              <a:buNone/>
            </a:pPr>
            <a:endParaRPr lang="en-US" altLang="en-US" sz="1800" dirty="0"/>
          </a:p>
          <a:p>
            <a:pPr lvl="1" eaLnBrk="1" hangingPunct="1">
              <a:spcBef>
                <a:spcPct val="0"/>
              </a:spcBef>
              <a:buFont typeface="Arial" panose="020B0604020202020204" pitchFamily="34" charset="0"/>
              <a:buNone/>
            </a:pPr>
            <a:r>
              <a:rPr lang="en-US" altLang="en-US" sz="1800" b="1" dirty="0"/>
              <a:t>More work?  A greater challenge?  Absolutely!  But we offer a larger cash prize to sweeten the pot.</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1017205" y="589572"/>
            <a:ext cx="6791715"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Through the Lens of Culture Category</a:t>
            </a:r>
          </a:p>
        </p:txBody>
      </p:sp>
      <p:sp>
        <p:nvSpPr>
          <p:cNvPr id="19" name="Title 1">
            <a:extLst>
              <a:ext uri="{FF2B5EF4-FFF2-40B4-BE49-F238E27FC236}">
                <a16:creationId xmlns:a16="http://schemas.microsoft.com/office/drawing/2014/main" id="{18FF16FE-C3C3-7A5E-C06F-90AD9F92F519}"/>
              </a:ext>
            </a:extLst>
          </p:cNvPr>
          <p:cNvSpPr txBox="1">
            <a:spLocks/>
          </p:cNvSpPr>
          <p:nvPr/>
        </p:nvSpPr>
        <p:spPr bwMode="auto">
          <a:xfrm>
            <a:off x="1700706" y="1295819"/>
            <a:ext cx="6666916"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a:lstStyle>
          <a:p>
            <a:pPr eaLnBrk="1" hangingPunct="1">
              <a:defRPr/>
            </a:pPr>
            <a:r>
              <a:rPr lang="en-US" altLang="en-US" sz="2400" dirty="0">
                <a:solidFill>
                  <a:srgbClr val="1F497D"/>
                </a:solidFill>
                <a:latin typeface="+mn-lt"/>
                <a:cs typeface="+mn-cs"/>
              </a:rPr>
              <a:t>Important Requirements for the Through the Lens of Culture Category</a:t>
            </a:r>
          </a:p>
        </p:txBody>
      </p:sp>
    </p:spTree>
    <p:extLst>
      <p:ext uri="{BB962C8B-B14F-4D97-AF65-F5344CB8AC3E}">
        <p14:creationId xmlns:p14="http://schemas.microsoft.com/office/powerpoint/2010/main" val="364792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99535" y="1521369"/>
            <a:ext cx="8665098" cy="2523768"/>
          </a:xfrm>
          <a:prstGeom prst="rect">
            <a:avLst/>
          </a:prstGeom>
          <a:noFill/>
        </p:spPr>
        <p:txBody>
          <a:bodyPr wrap="square" rtlCol="0">
            <a:spAutoFit/>
          </a:bodyPr>
          <a:lstStyle/>
          <a:p>
            <a:pPr eaLnBrk="1" hangingPunct="1">
              <a:buFont typeface="Wingdings" pitchFamily="2" charset="2"/>
              <a:buChar char="§"/>
            </a:pPr>
            <a:r>
              <a:rPr lang="en-US" altLang="en-US" sz="2000" b="1" dirty="0"/>
              <a:t> Films must be 60-seconds in length (this includes the required end slate but does not include the required title slide)</a:t>
            </a:r>
          </a:p>
          <a:p>
            <a:pPr eaLnBrk="1" hangingPunct="1">
              <a:buFont typeface="Wingdings" pitchFamily="2" charset="2"/>
              <a:buChar char="§"/>
            </a:pPr>
            <a:endParaRPr lang="en-US" altLang="en-US" sz="2000" b="1" dirty="0"/>
          </a:p>
          <a:p>
            <a:pPr eaLnBrk="1" hangingPunct="1">
              <a:buFont typeface="Wingdings" pitchFamily="2" charset="2"/>
              <a:buChar char="§"/>
            </a:pPr>
            <a:r>
              <a:rPr lang="en-US" altLang="en-US" sz="2000" b="1" dirty="0"/>
              <a:t> All films need to include captioning. </a:t>
            </a:r>
            <a:r>
              <a:rPr lang="en-US" altLang="en-US" sz="2000" i="1" dirty="0"/>
              <a:t>(Films are encouraged to be submitted in languages other than English, but all films in this category are required to include captioning, even if the film is in English.)</a:t>
            </a:r>
          </a:p>
          <a:p>
            <a:pPr eaLnBrk="1" hangingPunct="1">
              <a:spcBef>
                <a:spcPct val="0"/>
              </a:spcBef>
              <a:buFont typeface="Arial" panose="020B0604020202020204" pitchFamily="34" charset="0"/>
              <a:buNone/>
            </a:pPr>
            <a:endParaRPr lang="en-US" altLang="en-US" sz="2000" i="1" dirty="0"/>
          </a:p>
          <a:p>
            <a:pPr lvl="1" eaLnBrk="1" hangingPunct="1">
              <a:spcBef>
                <a:spcPct val="0"/>
              </a:spcBef>
              <a:buFont typeface="Arial" panose="020B0604020202020204" pitchFamily="34" charset="0"/>
              <a:buNone/>
            </a:pPr>
            <a:endParaRPr lang="en-US" altLang="en-US" sz="18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1017205" y="589572"/>
            <a:ext cx="6791715"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Through the Lens of Culture Category</a:t>
            </a:r>
          </a:p>
        </p:txBody>
      </p:sp>
      <p:pic>
        <p:nvPicPr>
          <p:cNvPr id="19" name="Picture 1">
            <a:extLst>
              <a:ext uri="{FF2B5EF4-FFF2-40B4-BE49-F238E27FC236}">
                <a16:creationId xmlns:a16="http://schemas.microsoft.com/office/drawing/2014/main" id="{8B8BF513-8B1A-8E62-2997-2DD322121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929" y="3744862"/>
            <a:ext cx="46847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34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99535" y="1521369"/>
            <a:ext cx="8665098" cy="4660378"/>
          </a:xfrm>
          <a:prstGeom prst="rect">
            <a:avLst/>
          </a:prstGeom>
          <a:noFill/>
        </p:spPr>
        <p:txBody>
          <a:bodyPr wrap="square" rtlCol="0">
            <a:spAutoFit/>
          </a:bodyPr>
          <a:lstStyle/>
          <a:p>
            <a:pPr marL="0" indent="0" algn="ctr" eaLnBrk="1" hangingPunct="1">
              <a:buFont typeface="Arial" charset="0"/>
              <a:buNone/>
              <a:defRPr/>
            </a:pPr>
            <a:r>
              <a:rPr lang="en-US" sz="2200" dirty="0">
                <a:solidFill>
                  <a:schemeClr val="accent2"/>
                </a:solidFill>
                <a:ea typeface="+mn-ea"/>
              </a:rPr>
              <a:t>Take action by creating a 30 or 60-second film to prevent suicide OR help change attitudes and behaviors surrounding mental illness and mental health.</a:t>
            </a:r>
            <a:endParaRPr lang="en-US" sz="2200" dirty="0">
              <a:ea typeface="+mn-ea"/>
            </a:endParaRPr>
          </a:p>
          <a:p>
            <a:pPr marL="0" indent="0" eaLnBrk="1" hangingPunct="1">
              <a:lnSpc>
                <a:spcPct val="80000"/>
              </a:lnSpc>
              <a:buFont typeface="Arial" charset="0"/>
              <a:buNone/>
              <a:defRPr/>
            </a:pPr>
            <a:endParaRPr lang="en-US" sz="2200" dirty="0">
              <a:ea typeface="+mn-ea"/>
            </a:endParaRPr>
          </a:p>
          <a:p>
            <a:pPr marL="0" indent="0" eaLnBrk="1" hangingPunct="1">
              <a:buFont typeface="Arial" charset="0"/>
              <a:buChar char="•"/>
              <a:defRPr/>
            </a:pPr>
            <a:r>
              <a:rPr lang="en-US" sz="2000" dirty="0">
                <a:ea typeface="+mn-ea"/>
              </a:rPr>
              <a:t>  </a:t>
            </a:r>
            <a:r>
              <a:rPr lang="en-US" sz="2000" b="1" dirty="0">
                <a:ea typeface="+mn-ea"/>
              </a:rPr>
              <a:t>Submission deadline</a:t>
            </a:r>
            <a:r>
              <a:rPr lang="en-US" sz="2000" dirty="0">
                <a:ea typeface="+mn-ea"/>
              </a:rPr>
              <a:t>:  </a:t>
            </a:r>
            <a:r>
              <a:rPr lang="en-US" sz="2000" b="1" dirty="0">
                <a:solidFill>
                  <a:schemeClr val="accent2"/>
                </a:solidFill>
                <a:ea typeface="+mn-ea"/>
              </a:rPr>
              <a:t>March 1 every year.</a:t>
            </a:r>
            <a:endParaRPr lang="en-US" sz="2000" dirty="0">
              <a:ea typeface="+mn-ea"/>
            </a:endParaRPr>
          </a:p>
          <a:p>
            <a:pPr marL="0" indent="0" eaLnBrk="1" hangingPunct="1">
              <a:buFont typeface="Arial" charset="0"/>
              <a:buChar char="•"/>
              <a:defRPr/>
            </a:pPr>
            <a:r>
              <a:rPr lang="en-US" sz="2000" dirty="0">
                <a:ea typeface="+mn-ea"/>
              </a:rPr>
              <a:t>  The contest and program is open to middle school and high school students and youth and young adults (between the ages of 12 and 25) associated with a college, university, club, or community-based organization. </a:t>
            </a:r>
          </a:p>
          <a:p>
            <a:pPr marL="0" indent="0" eaLnBrk="1" hangingPunct="1">
              <a:buFont typeface="Arial" charset="0"/>
              <a:buChar char="•"/>
              <a:defRPr/>
            </a:pPr>
            <a:r>
              <a:rPr lang="en-US" sz="2000" dirty="0">
                <a:ea typeface="+mn-ea"/>
              </a:rPr>
              <a:t>  No prior video production experience necessary!  </a:t>
            </a:r>
          </a:p>
          <a:p>
            <a:pPr marL="0" indent="0" eaLnBrk="1" hangingPunct="1">
              <a:buFont typeface="Arial" charset="0"/>
              <a:buChar char="•"/>
              <a:defRPr/>
            </a:pPr>
            <a:r>
              <a:rPr lang="en-US" sz="2000" dirty="0">
                <a:ea typeface="+mn-ea"/>
              </a:rPr>
              <a:t>  Winning film teams and associated schools or organizations will receive cash prizes and will be recognized with additional prizes for their cinematic achievement at the award ceremony. </a:t>
            </a:r>
          </a:p>
          <a:p>
            <a:pPr marL="0" indent="0" algn="ctr" eaLnBrk="1" hangingPunct="1">
              <a:lnSpc>
                <a:spcPct val="80000"/>
              </a:lnSpc>
              <a:buFont typeface="Arial" charset="0"/>
              <a:buNone/>
              <a:defRPr/>
            </a:pPr>
            <a:endParaRPr lang="en-US" sz="2200" dirty="0">
              <a:ea typeface="+mn-ea"/>
            </a:endParaRPr>
          </a:p>
          <a:p>
            <a:pPr marL="0" indent="0" algn="ctr" eaLnBrk="1" hangingPunct="1">
              <a:lnSpc>
                <a:spcPct val="80000"/>
              </a:lnSpc>
              <a:buFont typeface="Arial" charset="0"/>
              <a:buNone/>
              <a:defRPr/>
            </a:pPr>
            <a:r>
              <a:rPr lang="en-US" sz="2200" dirty="0">
                <a:ea typeface="+mn-ea"/>
              </a:rPr>
              <a:t>Visit:  </a:t>
            </a:r>
            <a:r>
              <a:rPr lang="en-US" sz="2200" dirty="0">
                <a:ea typeface="+mn-ea"/>
                <a:hlinkClick r:id="rId5"/>
              </a:rPr>
              <a:t>www.directingchangeca.org</a:t>
            </a:r>
            <a:r>
              <a:rPr lang="en-US" sz="2200" dirty="0">
                <a:ea typeface="+mn-ea"/>
              </a:rPr>
              <a:t> for contest rules, </a:t>
            </a:r>
          </a:p>
          <a:p>
            <a:pPr marL="0" indent="0" algn="ctr" eaLnBrk="1" hangingPunct="1">
              <a:lnSpc>
                <a:spcPct val="80000"/>
              </a:lnSpc>
              <a:buFont typeface="Arial" charset="0"/>
              <a:buNone/>
              <a:defRPr/>
            </a:pPr>
            <a:r>
              <a:rPr lang="en-US" sz="2200" dirty="0">
                <a:ea typeface="+mn-ea"/>
              </a:rPr>
              <a:t>tips and more information.</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1017205" y="589572"/>
            <a:ext cx="6791715"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Through the Lens of Culture Category</a:t>
            </a:r>
          </a:p>
        </p:txBody>
      </p:sp>
    </p:spTree>
    <p:extLst>
      <p:ext uri="{BB962C8B-B14F-4D97-AF65-F5344CB8AC3E}">
        <p14:creationId xmlns:p14="http://schemas.microsoft.com/office/powerpoint/2010/main" val="46032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10486" y="1333309"/>
            <a:ext cx="8665098" cy="5219891"/>
          </a:xfrm>
          <a:prstGeom prst="rect">
            <a:avLst/>
          </a:prstGeom>
          <a:noFill/>
        </p:spPr>
        <p:txBody>
          <a:bodyPr wrap="square" rtlCol="0">
            <a:spAutoFit/>
          </a:bodyPr>
          <a:lstStyle/>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Review the contest rules.</a:t>
            </a:r>
            <a:endParaRPr lang="en-US" altLang="en-US" sz="2000" dirty="0"/>
          </a:p>
          <a:p>
            <a:pPr marL="171450" indent="-171450" eaLnBrk="1" hangingPunct="1">
              <a:lnSpc>
                <a:spcPct val="80000"/>
              </a:lnSpc>
              <a:buFont typeface="Arial" panose="020B0604020202020204" pitchFamily="34" charset="0"/>
              <a:buChar char="•"/>
              <a:defRPr/>
            </a:pPr>
            <a:endParaRPr lang="en-US" altLang="en-US" sz="800" dirty="0"/>
          </a:p>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Select a submission category</a:t>
            </a:r>
            <a:endParaRPr lang="en-US" altLang="en-US" sz="2000" dirty="0"/>
          </a:p>
          <a:p>
            <a:pPr marL="800100" lvl="1" indent="-342900" eaLnBrk="1" hangingPunct="1">
              <a:lnSpc>
                <a:spcPct val="80000"/>
              </a:lnSpc>
              <a:buFont typeface="Arial" panose="020B0604020202020204" pitchFamily="34" charset="0"/>
              <a:buChar char="•"/>
              <a:defRPr/>
            </a:pPr>
            <a:r>
              <a:rPr lang="en-US" altLang="en-US" sz="2000" dirty="0"/>
              <a:t>60-second </a:t>
            </a:r>
            <a:r>
              <a:rPr lang="en-US" altLang="en-US" sz="2000" b="1" dirty="0"/>
              <a:t>Suicide Prevention </a:t>
            </a:r>
            <a:r>
              <a:rPr lang="en-US" altLang="en-US" sz="2000" dirty="0"/>
              <a:t>film</a:t>
            </a:r>
          </a:p>
          <a:p>
            <a:pPr marL="800100" lvl="1" indent="-342900" eaLnBrk="1" hangingPunct="1">
              <a:lnSpc>
                <a:spcPct val="80000"/>
              </a:lnSpc>
              <a:buFont typeface="Arial" panose="020B0604020202020204" pitchFamily="34" charset="0"/>
              <a:buChar char="•"/>
              <a:defRPr/>
            </a:pPr>
            <a:r>
              <a:rPr lang="en-US" altLang="en-US" sz="2000" dirty="0"/>
              <a:t>30-second </a:t>
            </a:r>
            <a:r>
              <a:rPr lang="en-US" altLang="en-US" sz="2000" b="1" dirty="0"/>
              <a:t>Animated Short </a:t>
            </a:r>
            <a:r>
              <a:rPr lang="en-US" altLang="en-US" sz="2000" dirty="0"/>
              <a:t>(Suicide Prevention) film</a:t>
            </a:r>
          </a:p>
          <a:p>
            <a:pPr marL="800100" lvl="1" indent="-342900" eaLnBrk="1" hangingPunct="1">
              <a:lnSpc>
                <a:spcPct val="80000"/>
              </a:lnSpc>
              <a:buFont typeface="Arial" panose="020B0604020202020204" pitchFamily="34" charset="0"/>
              <a:buChar char="•"/>
              <a:defRPr/>
            </a:pPr>
            <a:r>
              <a:rPr lang="en-US" altLang="en-US" sz="2000" dirty="0"/>
              <a:t>60-second </a:t>
            </a:r>
            <a:r>
              <a:rPr lang="en-US" altLang="en-US" sz="2000" b="1" dirty="0"/>
              <a:t>Mental Health </a:t>
            </a:r>
            <a:r>
              <a:rPr lang="en-US" altLang="en-US" sz="2000" dirty="0"/>
              <a:t>film</a:t>
            </a:r>
          </a:p>
          <a:p>
            <a:pPr marL="800100" lvl="1" indent="-342900" eaLnBrk="1" hangingPunct="1">
              <a:lnSpc>
                <a:spcPct val="80000"/>
              </a:lnSpc>
              <a:buFont typeface="Arial" panose="020B0604020202020204" pitchFamily="34" charset="0"/>
              <a:buChar char="•"/>
              <a:defRPr/>
            </a:pPr>
            <a:r>
              <a:rPr lang="en-US" altLang="en-US" sz="2000" dirty="0"/>
              <a:t>60-second </a:t>
            </a:r>
            <a:r>
              <a:rPr lang="en-US" altLang="en-US" sz="2000" b="1" dirty="0"/>
              <a:t>Through the Lens of Culture </a:t>
            </a:r>
            <a:r>
              <a:rPr lang="en-US" altLang="en-US" sz="2000" dirty="0"/>
              <a:t>film</a:t>
            </a:r>
          </a:p>
          <a:p>
            <a:pPr marL="800100" lvl="1" indent="-342900" eaLnBrk="1" hangingPunct="1">
              <a:lnSpc>
                <a:spcPct val="80000"/>
              </a:lnSpc>
              <a:buFont typeface="Arial" panose="020B0604020202020204" pitchFamily="34" charset="0"/>
              <a:buChar char="•"/>
              <a:defRPr/>
            </a:pPr>
            <a:r>
              <a:rPr lang="en-US" altLang="en-US" sz="2000" dirty="0"/>
              <a:t>60-second </a:t>
            </a:r>
            <a:r>
              <a:rPr lang="en-US" altLang="en-US" sz="2000" b="1" dirty="0"/>
              <a:t>Walk in Our Shoes</a:t>
            </a:r>
            <a:r>
              <a:rPr lang="en-US" altLang="en-US" sz="2000" dirty="0"/>
              <a:t> film</a:t>
            </a:r>
          </a:p>
          <a:p>
            <a:pPr marL="800100" lvl="1" indent="-342900" eaLnBrk="1" hangingPunct="1">
              <a:lnSpc>
                <a:spcPct val="80000"/>
              </a:lnSpc>
              <a:buFont typeface="Arial" panose="020B0604020202020204" pitchFamily="34" charset="0"/>
              <a:buChar char="•"/>
              <a:defRPr/>
            </a:pPr>
            <a:r>
              <a:rPr lang="en-US" altLang="en-US" sz="2000" dirty="0"/>
              <a:t>60-second </a:t>
            </a:r>
            <a:r>
              <a:rPr lang="en-US" altLang="en-US" sz="2000" b="1" dirty="0"/>
              <a:t>Hope and Justice</a:t>
            </a:r>
            <a:r>
              <a:rPr lang="en-US" altLang="en-US" sz="2000" dirty="0"/>
              <a:t> film</a:t>
            </a:r>
          </a:p>
          <a:p>
            <a:pPr marL="628650" lvl="1" indent="-171450" eaLnBrk="1" hangingPunct="1">
              <a:lnSpc>
                <a:spcPct val="80000"/>
              </a:lnSpc>
              <a:buFont typeface="Arial" panose="020B0604020202020204" pitchFamily="34" charset="0"/>
              <a:buChar char="•"/>
              <a:defRPr/>
            </a:pPr>
            <a:endParaRPr lang="en-US" altLang="en-US" sz="800" dirty="0"/>
          </a:p>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Submit </a:t>
            </a:r>
            <a:r>
              <a:rPr lang="ja-JP" altLang="en-US" sz="2000" b="1" dirty="0">
                <a:solidFill>
                  <a:schemeClr val="accent2"/>
                </a:solidFill>
              </a:rPr>
              <a:t>“</a:t>
            </a:r>
            <a:r>
              <a:rPr lang="en-US" altLang="ja-JP" sz="2000" b="1" dirty="0">
                <a:solidFill>
                  <a:schemeClr val="accent2"/>
                </a:solidFill>
              </a:rPr>
              <a:t>Intent to Direct</a:t>
            </a:r>
            <a:r>
              <a:rPr lang="ja-JP" altLang="en-US" sz="2000" b="1" dirty="0">
                <a:solidFill>
                  <a:schemeClr val="accent2"/>
                </a:solidFill>
              </a:rPr>
              <a:t>”</a:t>
            </a:r>
            <a:r>
              <a:rPr lang="en-US" altLang="ja-JP" sz="2000" b="1" dirty="0">
                <a:solidFill>
                  <a:schemeClr val="accent2"/>
                </a:solidFill>
              </a:rPr>
              <a:t> form. </a:t>
            </a:r>
            <a:r>
              <a:rPr lang="en-US" altLang="ja-JP" sz="2000" dirty="0"/>
              <a:t>This really helps us get an idea of how many submissions to expect and to get organized!  (Only one entry per film team please- this should be the lead participant.)</a:t>
            </a:r>
          </a:p>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Select a submission category </a:t>
            </a:r>
            <a:r>
              <a:rPr lang="en-US" altLang="ja-JP" sz="2000" dirty="0"/>
              <a:t>and review the content guidelines. </a:t>
            </a:r>
            <a:endParaRPr lang="en-US" altLang="en-US" sz="2000" b="1" dirty="0">
              <a:solidFill>
                <a:schemeClr val="accent2"/>
              </a:solidFill>
            </a:endParaRPr>
          </a:p>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Identify an adult advisor</a:t>
            </a:r>
            <a:r>
              <a:rPr lang="en-US" altLang="en-US" sz="2000" dirty="0"/>
              <a:t> representing your school or organization.</a:t>
            </a:r>
          </a:p>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Complete all release forms</a:t>
            </a:r>
            <a:r>
              <a:rPr lang="en-US" altLang="en-US" sz="2000" dirty="0">
                <a:solidFill>
                  <a:schemeClr val="accent2"/>
                </a:solidFill>
              </a:rPr>
              <a:t> </a:t>
            </a:r>
            <a:r>
              <a:rPr lang="en-US" altLang="en-US" sz="2000" dirty="0"/>
              <a:t>from every person who participated.</a:t>
            </a:r>
          </a:p>
          <a:p>
            <a:pPr marL="342900" indent="-342900" eaLnBrk="1" hangingPunct="1">
              <a:lnSpc>
                <a:spcPct val="80000"/>
              </a:lnSpc>
              <a:buFont typeface="Arial" panose="020B0604020202020204" pitchFamily="34" charset="0"/>
              <a:buChar char="•"/>
              <a:defRPr/>
            </a:pPr>
            <a:r>
              <a:rPr lang="en-US" altLang="en-US" sz="2000" b="1" dirty="0">
                <a:solidFill>
                  <a:schemeClr val="accent2"/>
                </a:solidFill>
              </a:rPr>
              <a:t>Upload your film</a:t>
            </a:r>
            <a:r>
              <a:rPr lang="en-US" altLang="en-US" sz="2000" dirty="0"/>
              <a:t> and </a:t>
            </a:r>
            <a:r>
              <a:rPr lang="en-US" altLang="en-US" sz="2000" b="1" dirty="0">
                <a:solidFill>
                  <a:schemeClr val="accent2"/>
                </a:solidFill>
              </a:rPr>
              <a:t>Submit an Entry Form </a:t>
            </a:r>
            <a:r>
              <a:rPr lang="en-US" altLang="en-US" sz="2000" dirty="0"/>
              <a:t>to the Directing Change Portal by </a:t>
            </a:r>
            <a:r>
              <a:rPr lang="en-US" altLang="en-US" sz="2000" b="1" u="sng" dirty="0">
                <a:solidFill>
                  <a:schemeClr val="accent2"/>
                </a:solidFill>
              </a:rPr>
              <a:t>March 1 every year.</a:t>
            </a:r>
            <a:endParaRPr lang="en-US" altLang="en-US" sz="2000" dirty="0"/>
          </a:p>
          <a:p>
            <a:pPr eaLnBrk="1" hangingPunct="1">
              <a:lnSpc>
                <a:spcPct val="80000"/>
              </a:lnSpc>
              <a:buFont typeface="Arial" panose="020B0604020202020204" pitchFamily="34" charset="0"/>
              <a:buNone/>
              <a:defRPr/>
            </a:pPr>
            <a:endParaRPr lang="en-US" altLang="en-US" sz="2000" dirty="0"/>
          </a:p>
          <a:p>
            <a:pPr eaLnBrk="1" hangingPunct="1">
              <a:lnSpc>
                <a:spcPct val="80000"/>
              </a:lnSpc>
              <a:buFont typeface="Arial" panose="020B0604020202020204" pitchFamily="34" charset="0"/>
              <a:buNone/>
              <a:defRPr/>
            </a:pPr>
            <a:endParaRPr lang="en-US" altLang="en-US" sz="2000" dirty="0"/>
          </a:p>
          <a:p>
            <a:pPr eaLnBrk="1" hangingPunct="1">
              <a:lnSpc>
                <a:spcPct val="80000"/>
              </a:lnSpc>
              <a:buFont typeface="Arial" panose="020B0604020202020204" pitchFamily="34" charset="0"/>
              <a:buNone/>
              <a:defRPr/>
            </a:pPr>
            <a:endParaRPr lang="en-US" altLang="en-US" sz="2000" dirty="0"/>
          </a:p>
          <a:p>
            <a:pPr eaLnBrk="1" hangingPunct="1">
              <a:lnSpc>
                <a:spcPct val="80000"/>
              </a:lnSpc>
              <a:buFont typeface="Arial" panose="020B0604020202020204" pitchFamily="34" charset="0"/>
              <a:buNone/>
              <a:defRPr/>
            </a:pPr>
            <a:r>
              <a:rPr lang="en-US" altLang="en-US" sz="2000" dirty="0"/>
              <a:t>Follow us on Facebook!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1017205" y="589572"/>
            <a:ext cx="6791715"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To Participate</a:t>
            </a:r>
          </a:p>
        </p:txBody>
      </p:sp>
    </p:spTree>
    <p:extLst>
      <p:ext uri="{BB962C8B-B14F-4D97-AF65-F5344CB8AC3E}">
        <p14:creationId xmlns:p14="http://schemas.microsoft.com/office/powerpoint/2010/main" val="870728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54550" y="4395788"/>
            <a:ext cx="42767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7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itchFamily="34" charset="0"/>
                <a:ea typeface="MS PGothic" pitchFamily="34" charset="-128"/>
                <a:cs typeface="+mn-cs"/>
              </a:rPr>
              <a:t>		 </a:t>
            </a:r>
          </a:p>
        </p:txBody>
      </p:sp>
      <p:sp>
        <p:nvSpPr>
          <p:cNvPr id="5123" name="TextBox 3"/>
          <p:cNvSpPr txBox="1">
            <a:spLocks noChangeArrowheads="1"/>
          </p:cNvSpPr>
          <p:nvPr/>
        </p:nvSpPr>
        <p:spPr bwMode="auto">
          <a:xfrm>
            <a:off x="5988050" y="5157788"/>
            <a:ext cx="2943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DEADLINE: </a:t>
            </a:r>
            <a:b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b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March 1,2016</a:t>
            </a:r>
          </a:p>
        </p:txBody>
      </p:sp>
      <p:sp>
        <p:nvSpPr>
          <p:cNvPr id="5124" name="Rectangle 3"/>
          <p:cNvSpPr>
            <a:spLocks noChangeArrowheads="1"/>
          </p:cNvSpPr>
          <p:nvPr/>
        </p:nvSpPr>
        <p:spPr bwMode="auto">
          <a:xfrm>
            <a:off x="1238250" y="6049963"/>
            <a:ext cx="280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www.DirectingChange.org</a:t>
            </a:r>
          </a:p>
        </p:txBody>
      </p:sp>
      <p:sp>
        <p:nvSpPr>
          <p:cNvPr id="5125" name="Rectangle 3"/>
          <p:cNvSpPr>
            <a:spLocks noChangeArrowheads="1"/>
          </p:cNvSpPr>
          <p:nvPr/>
        </p:nvSpPr>
        <p:spPr bwMode="auto">
          <a:xfrm>
            <a:off x="1238250" y="215900"/>
            <a:ext cx="280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School Based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Suicide Prevention: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An Overview</a:t>
            </a:r>
          </a:p>
        </p:txBody>
      </p:sp>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 y="-77842"/>
            <a:ext cx="9200753" cy="71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B69B05-0557-8E4F-A834-E5B3D802F27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TextBox 11">
            <a:extLst>
              <a:ext uri="{FF2B5EF4-FFF2-40B4-BE49-F238E27FC236}">
                <a16:creationId xmlns:a16="http://schemas.microsoft.com/office/drawing/2014/main" id="{239E85DC-D152-AFF4-D86F-6425B4778150}"/>
              </a:ext>
            </a:extLst>
          </p:cNvPr>
          <p:cNvSpPr txBox="1"/>
          <p:nvPr/>
        </p:nvSpPr>
        <p:spPr>
          <a:xfrm>
            <a:off x="1022530" y="214300"/>
            <a:ext cx="3019245" cy="2292626"/>
          </a:xfrm>
          <a:prstGeom prst="rect">
            <a:avLst/>
          </a:prstGeom>
        </p:spPr>
        <p:txBody>
          <a:bodyPr wrap="square" rtlCol="0">
            <a:normAutofit/>
          </a:bodyPr>
          <a:lstStyle/>
          <a:p>
            <a:pPr algn="ctr" eaLnBrk="1" hangingPunct="1">
              <a:spcBef>
                <a:spcPct val="0"/>
              </a:spcBef>
              <a:buFontTx/>
              <a:buNone/>
            </a:pPr>
            <a:r>
              <a:rPr lang="en-US" altLang="en-US" sz="3200" b="1" dirty="0">
                <a:solidFill>
                  <a:schemeClr val="bg1"/>
                </a:solidFill>
              </a:rPr>
              <a:t>School Presentation:</a:t>
            </a:r>
          </a:p>
          <a:p>
            <a:pPr algn="ctr" eaLnBrk="1" hangingPunct="1">
              <a:spcBef>
                <a:spcPct val="0"/>
              </a:spcBef>
              <a:buFontTx/>
              <a:buNone/>
            </a:pPr>
            <a:r>
              <a:rPr lang="en-US" altLang="en-US" sz="3200" b="1" dirty="0">
                <a:solidFill>
                  <a:schemeClr val="bg1"/>
                </a:solidFill>
              </a:rPr>
              <a:t>Mental Health </a:t>
            </a:r>
          </a:p>
        </p:txBody>
      </p:sp>
    </p:spTree>
    <p:extLst>
      <p:ext uri="{BB962C8B-B14F-4D97-AF65-F5344CB8AC3E}">
        <p14:creationId xmlns:p14="http://schemas.microsoft.com/office/powerpoint/2010/main" val="275380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88718" y="1318325"/>
            <a:ext cx="8665098" cy="5106013"/>
          </a:xfrm>
          <a:prstGeom prst="rect">
            <a:avLst/>
          </a:prstGeom>
          <a:noFill/>
        </p:spPr>
        <p:txBody>
          <a:bodyPr wrap="square" rtlCol="0">
            <a:spAutoFit/>
          </a:bodyPr>
          <a:lstStyle/>
          <a:p>
            <a:pPr marL="0" indent="0" eaLnBrk="1" hangingPunct="1">
              <a:lnSpc>
                <a:spcPct val="90000"/>
              </a:lnSpc>
              <a:buFont typeface="Arial" panose="020B0604020202020204" pitchFamily="34" charset="0"/>
              <a:buNone/>
              <a:defRPr/>
            </a:pPr>
            <a:endParaRPr lang="en-US" altLang="en-US" sz="1600" dirty="0"/>
          </a:p>
          <a:p>
            <a:pPr marL="0" indent="0" eaLnBrk="1" hangingPunct="1">
              <a:lnSpc>
                <a:spcPct val="90000"/>
              </a:lnSpc>
              <a:buFont typeface="Arial" panose="020B0604020202020204" pitchFamily="34" charset="0"/>
              <a:buNone/>
              <a:defRPr/>
            </a:pPr>
            <a:r>
              <a:rPr lang="en-US" altLang="en-US" sz="1600" dirty="0"/>
              <a:t>The following websites can assist you in preparing to discuss how you and your students can help eliminate the stigma associated with mental illness.</a:t>
            </a:r>
          </a:p>
          <a:p>
            <a:pPr marL="914400" lvl="2" indent="0" eaLnBrk="1" hangingPunct="1">
              <a:lnSpc>
                <a:spcPct val="90000"/>
              </a:lnSpc>
              <a:buFont typeface="Arial" panose="020B0604020202020204" pitchFamily="34" charset="0"/>
              <a:buNone/>
              <a:defRPr/>
            </a:pPr>
            <a:endParaRPr lang="en-US" altLang="en-US" sz="1400" b="1" dirty="0">
              <a:solidFill>
                <a:schemeClr val="accent2"/>
              </a:solidFill>
            </a:endParaRPr>
          </a:p>
          <a:p>
            <a:pPr lvl="1" eaLnBrk="1" hangingPunct="1">
              <a:lnSpc>
                <a:spcPct val="90000"/>
              </a:lnSpc>
              <a:defRPr/>
            </a:pPr>
            <a:r>
              <a:rPr lang="en-US" altLang="en-US" sz="1400" b="1" dirty="0">
                <a:solidFill>
                  <a:schemeClr val="accent2"/>
                </a:solidFill>
              </a:rPr>
              <a:t>Take Action 4 Mental Health</a:t>
            </a:r>
          </a:p>
          <a:p>
            <a:pPr lvl="2" eaLnBrk="1" hangingPunct="1">
              <a:lnSpc>
                <a:spcPct val="90000"/>
              </a:lnSpc>
              <a:defRPr/>
            </a:pPr>
            <a:r>
              <a:rPr lang="en-US" sz="1400" dirty="0"/>
              <a:t>As part of California’s ongoing mental health movement, the Take Action for Mental Health campaign is designed to help you check in, learn more, and get support for your own mental health or the mental health of someone you care about.</a:t>
            </a:r>
            <a:endParaRPr lang="en-US" sz="1400" dirty="0">
              <a:highlight>
                <a:srgbClr val="FFFF00"/>
              </a:highlight>
            </a:endParaRPr>
          </a:p>
          <a:p>
            <a:pPr lvl="2" eaLnBrk="1" hangingPunct="1">
              <a:lnSpc>
                <a:spcPct val="90000"/>
              </a:lnSpc>
              <a:defRPr/>
            </a:pPr>
            <a:r>
              <a:rPr lang="en-US" sz="1400" dirty="0">
                <a:hlinkClick r:id="rId5"/>
              </a:rPr>
              <a:t>www.Takeaction4mh.com</a:t>
            </a:r>
            <a:r>
              <a:rPr lang="en-US" sz="1400" dirty="0"/>
              <a:t> </a:t>
            </a:r>
          </a:p>
          <a:p>
            <a:pPr marL="914400" lvl="2" indent="0" eaLnBrk="1" hangingPunct="1">
              <a:lnSpc>
                <a:spcPct val="90000"/>
              </a:lnSpc>
              <a:buFont typeface="Arial" panose="020B0604020202020204" pitchFamily="34" charset="0"/>
              <a:buNone/>
              <a:defRPr/>
            </a:pPr>
            <a:endParaRPr lang="en-US" altLang="en-US" sz="1400" b="1" dirty="0">
              <a:solidFill>
                <a:schemeClr val="accent2"/>
              </a:solidFill>
            </a:endParaRPr>
          </a:p>
          <a:p>
            <a:pPr lvl="1" eaLnBrk="1" hangingPunct="1">
              <a:lnSpc>
                <a:spcPct val="90000"/>
              </a:lnSpc>
              <a:defRPr/>
            </a:pPr>
            <a:r>
              <a:rPr lang="en-US" altLang="en-US" sz="1400" b="1" dirty="0">
                <a:solidFill>
                  <a:schemeClr val="accent2"/>
                </a:solidFill>
              </a:rPr>
              <a:t>National Alliance for Mental Illness (NAMI)</a:t>
            </a:r>
            <a:endParaRPr lang="en-US" altLang="en-US" sz="1400" b="1" dirty="0"/>
          </a:p>
          <a:p>
            <a:pPr lvl="2" eaLnBrk="1" hangingPunct="1">
              <a:lnSpc>
                <a:spcPct val="90000"/>
              </a:lnSpc>
              <a:defRPr/>
            </a:pPr>
            <a:r>
              <a:rPr lang="en-US" altLang="en-US" sz="1400" dirty="0"/>
              <a:t>NAMI is a national non-profit organization focused on advocacy for mental health, and providing programs and resources for people living with mental illness and their families. The website offers information about their programs and the topic of mental health. </a:t>
            </a:r>
          </a:p>
          <a:p>
            <a:pPr lvl="2" eaLnBrk="1" hangingPunct="1">
              <a:lnSpc>
                <a:spcPct val="90000"/>
              </a:lnSpc>
              <a:defRPr/>
            </a:pPr>
            <a:r>
              <a:rPr lang="en-US" altLang="en-US" sz="1400" dirty="0"/>
              <a:t>Request an “Ending the Silence” Presentation for your classroom.</a:t>
            </a:r>
          </a:p>
          <a:p>
            <a:pPr lvl="2" eaLnBrk="1" hangingPunct="1">
              <a:lnSpc>
                <a:spcPct val="90000"/>
              </a:lnSpc>
              <a:defRPr/>
            </a:pPr>
            <a:r>
              <a:rPr lang="en-US" altLang="en-US" sz="1400" dirty="0"/>
              <a:t>Contact your local NAMI affiliate and request an “In Your Own Voice” presentation at your class, from people who are experiencing a mental illness. </a:t>
            </a:r>
          </a:p>
          <a:p>
            <a:pPr lvl="2" eaLnBrk="1" hangingPunct="1">
              <a:lnSpc>
                <a:spcPct val="90000"/>
              </a:lnSpc>
              <a:defRPr/>
            </a:pPr>
            <a:r>
              <a:rPr lang="en-US" altLang="en-US" sz="1400" dirty="0">
                <a:hlinkClick r:id="rId6"/>
              </a:rPr>
              <a:t>www.namicalifornia.org</a:t>
            </a:r>
            <a:endParaRPr lang="en-US" altLang="en-US" sz="1400" dirty="0"/>
          </a:p>
          <a:p>
            <a:pPr marL="914400" lvl="2" indent="0" eaLnBrk="1" hangingPunct="1">
              <a:lnSpc>
                <a:spcPct val="90000"/>
              </a:lnSpc>
              <a:buFont typeface="Arial" panose="020B0604020202020204" pitchFamily="34" charset="0"/>
              <a:buNone/>
              <a:defRPr/>
            </a:pPr>
            <a:endParaRPr lang="en-US" altLang="en-US" sz="1600" dirty="0"/>
          </a:p>
          <a:p>
            <a:pPr marL="457200" lvl="1" indent="0" eaLnBrk="1" hangingPunct="1">
              <a:lnSpc>
                <a:spcPct val="90000"/>
              </a:lnSpc>
              <a:buFont typeface="Arial" panose="020B0604020202020204" pitchFamily="34" charset="0"/>
              <a:buNone/>
              <a:defRPr/>
            </a:pPr>
            <a:endParaRPr lang="en-US" altLang="en-US" sz="1600" dirty="0">
              <a:solidFill>
                <a:srgbClr val="FF0000"/>
              </a:solidFill>
            </a:endParaRPr>
          </a:p>
          <a:p>
            <a:pPr marL="914400" lvl="2" indent="0" eaLnBrk="1" hangingPunct="1">
              <a:lnSpc>
                <a:spcPct val="90000"/>
              </a:lnSpc>
              <a:buFont typeface="Arial" panose="020B0604020202020204" pitchFamily="34" charset="0"/>
              <a:buNone/>
              <a:defRPr/>
            </a:pPr>
            <a:endParaRPr lang="en-US" altLang="en-US" sz="1200" dirty="0"/>
          </a:p>
          <a:p>
            <a:pPr lvl="2" eaLnBrk="1" hangingPunct="1">
              <a:lnSpc>
                <a:spcPct val="90000"/>
              </a:lnSpc>
              <a:defRPr/>
            </a:pPr>
            <a:endParaRPr lang="en-US" altLang="en-US" sz="1200" dirty="0"/>
          </a:p>
          <a:p>
            <a:pPr marL="914400" lvl="2" indent="0" eaLnBrk="1" hangingPunct="1">
              <a:lnSpc>
                <a:spcPct val="90000"/>
              </a:lnSpc>
              <a:buFont typeface="Arial" panose="020B0604020202020204" pitchFamily="34" charset="0"/>
              <a:buNone/>
              <a:defRPr/>
            </a:pPr>
            <a:endParaRPr lang="en-US" altLang="en-US" sz="1200" dirty="0"/>
          </a:p>
          <a:p>
            <a:pPr lvl="2" eaLnBrk="1" hangingPunct="1">
              <a:lnSpc>
                <a:spcPct val="90000"/>
              </a:lnSpc>
              <a:buFont typeface="Arial" panose="020B0604020202020204" pitchFamily="34" charset="0"/>
              <a:buNone/>
              <a:defRPr/>
            </a:pPr>
            <a:endParaRPr lang="en-US" altLang="en-US" sz="1200" dirty="0"/>
          </a:p>
          <a:p>
            <a:pPr lvl="2" eaLnBrk="1" hangingPunct="1">
              <a:lnSpc>
                <a:spcPct val="90000"/>
              </a:lnSpc>
              <a:buFont typeface="Arial" panose="020B0604020202020204" pitchFamily="34" charset="0"/>
              <a:buNone/>
              <a:defRPr/>
            </a:pPr>
            <a:endParaRPr lang="en-US" altLang="en-US" sz="1200" dirty="0">
              <a:solidFill>
                <a:srgbClr val="FF0000"/>
              </a:solidFill>
            </a:endParaRPr>
          </a:p>
          <a:p>
            <a:pPr marL="0" indent="0" eaLnBrk="1" hangingPunct="1">
              <a:lnSpc>
                <a:spcPct val="90000"/>
              </a:lnSpc>
              <a:buFont typeface="Arial" panose="020B0604020202020204" pitchFamily="34" charset="0"/>
              <a:buNone/>
              <a:defRPr/>
            </a:pPr>
            <a:endParaRPr lang="en-US" altLang="en-US" sz="12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6A3445EE-2921-426C-747C-9A5DEB6E7921}"/>
              </a:ext>
            </a:extLst>
          </p:cNvPr>
          <p:cNvSpPr txBox="1"/>
          <p:nvPr/>
        </p:nvSpPr>
        <p:spPr>
          <a:xfrm>
            <a:off x="1083490" y="597715"/>
            <a:ext cx="6057970" cy="430887"/>
          </a:xfrm>
          <a:prstGeom prst="rect">
            <a:avLst/>
          </a:prstGeom>
          <a:noFill/>
        </p:spPr>
        <p:txBody>
          <a:bodyPr wrap="square">
            <a:spAutoFit/>
          </a:bodyPr>
          <a:lstStyle/>
          <a:p>
            <a:pPr algn="r">
              <a:spcBef>
                <a:spcPct val="0"/>
              </a:spcBef>
              <a:buFontTx/>
              <a:buNone/>
            </a:pPr>
            <a:r>
              <a:rPr lang="en-US" altLang="en-US" sz="2200" dirty="0">
                <a:solidFill>
                  <a:schemeClr val="bg1"/>
                </a:solidFill>
              </a:rPr>
              <a:t>Resources for Presentation (Mental Health)</a:t>
            </a:r>
          </a:p>
        </p:txBody>
      </p:sp>
    </p:spTree>
    <p:extLst>
      <p:ext uri="{BB962C8B-B14F-4D97-AF65-F5344CB8AC3E}">
        <p14:creationId xmlns:p14="http://schemas.microsoft.com/office/powerpoint/2010/main" val="249559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88718" y="1318325"/>
            <a:ext cx="8665098" cy="4815164"/>
          </a:xfrm>
          <a:prstGeom prst="rect">
            <a:avLst/>
          </a:prstGeom>
          <a:noFill/>
        </p:spPr>
        <p:txBody>
          <a:bodyPr wrap="square" rtlCol="0">
            <a:spAutoFit/>
          </a:bodyPr>
          <a:lstStyle/>
          <a:p>
            <a:pPr marL="0" indent="0" eaLnBrk="1" hangingPunct="1">
              <a:lnSpc>
                <a:spcPct val="90000"/>
              </a:lnSpc>
              <a:buFont typeface="Arial" panose="020B0604020202020204" pitchFamily="34" charset="0"/>
              <a:buNone/>
            </a:pPr>
            <a:r>
              <a:rPr lang="en-US" altLang="en-US" sz="1500" dirty="0"/>
              <a:t>The following educational videos give an overview of mental health, mental illness, and the stigma surrounding mental illness and are available on the Directing Change website. The topics that are discussed may be helpful when creating your films. </a:t>
            </a:r>
          </a:p>
          <a:p>
            <a:pPr marL="0" indent="0" eaLnBrk="1" hangingPunct="1">
              <a:lnSpc>
                <a:spcPct val="90000"/>
              </a:lnSpc>
              <a:buFont typeface="Arial" panose="020B0604020202020204" pitchFamily="34" charset="0"/>
              <a:buNone/>
            </a:pPr>
            <a:endParaRPr lang="en-US" altLang="en-US" sz="1500" dirty="0">
              <a:solidFill>
                <a:srgbClr val="FF0000"/>
              </a:solidFill>
            </a:endParaRP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How to Help a Friend </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Suicide Prevention 101 </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Mental Health Continuum</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Mental Illness and Stigma</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Mental Health Conditions</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Advocacy</a:t>
            </a:r>
          </a:p>
          <a:p>
            <a:pPr lvl="1" eaLnBrk="1" hangingPunct="1">
              <a:lnSpc>
                <a:spcPct val="90000"/>
              </a:lnSpc>
            </a:pPr>
            <a:endParaRPr lang="en-US" altLang="en-US" sz="1500" b="1" dirty="0">
              <a:solidFill>
                <a:schemeClr val="accent2"/>
              </a:solidFill>
            </a:endParaRPr>
          </a:p>
          <a:p>
            <a:pPr marL="457200" lvl="1" indent="0" eaLnBrk="1" hangingPunct="1">
              <a:lnSpc>
                <a:spcPct val="90000"/>
              </a:lnSpc>
              <a:buNone/>
            </a:pPr>
            <a:endParaRPr lang="en-US" altLang="en-US" sz="1500" b="1" dirty="0">
              <a:solidFill>
                <a:schemeClr val="accent2"/>
              </a:solidFill>
            </a:endParaRPr>
          </a:p>
          <a:p>
            <a:pPr marL="0" indent="0" eaLnBrk="1" hangingPunct="1">
              <a:lnSpc>
                <a:spcPct val="90000"/>
              </a:lnSpc>
              <a:buFont typeface="Arial" panose="020B0604020202020204" pitchFamily="34" charset="0"/>
              <a:buNone/>
            </a:pPr>
            <a:endParaRPr lang="en-US" altLang="en-US" sz="1500" dirty="0"/>
          </a:p>
          <a:p>
            <a:pPr marL="0" indent="0" eaLnBrk="1" hangingPunct="1">
              <a:lnSpc>
                <a:spcPct val="90000"/>
              </a:lnSpc>
              <a:buFont typeface="Arial" panose="020B0604020202020204" pitchFamily="34" charset="0"/>
              <a:buNone/>
            </a:pPr>
            <a:endParaRPr lang="en-US" altLang="en-US" sz="1500" dirty="0"/>
          </a:p>
          <a:p>
            <a:pPr marL="0" indent="0" eaLnBrk="1" hangingPunct="1">
              <a:lnSpc>
                <a:spcPct val="90000"/>
              </a:lnSpc>
              <a:buFont typeface="Arial" panose="020B0604020202020204" pitchFamily="34" charset="0"/>
              <a:buNone/>
            </a:pPr>
            <a:r>
              <a:rPr lang="en-US" altLang="en-US" sz="1500" dirty="0"/>
              <a:t> Suicide Prevention Lesson Plan and accompanying PowerPoint presentation, as well as trainings to support your school with developing or improving existing policies and programs to meet the requirements of this new legislation are available on the website (See the For Schools page).</a:t>
            </a:r>
          </a:p>
          <a:p>
            <a:pPr marL="0" indent="0" eaLnBrk="1" hangingPunct="1">
              <a:lnSpc>
                <a:spcPct val="90000"/>
              </a:lnSpc>
              <a:buFont typeface="Arial" panose="020B0604020202020204" pitchFamily="34" charset="0"/>
              <a:buNone/>
            </a:pPr>
            <a:endParaRPr lang="en-US" altLang="en-US" sz="1100" dirty="0"/>
          </a:p>
          <a:p>
            <a:pPr marL="0" indent="0" eaLnBrk="1" hangingPunct="1">
              <a:lnSpc>
                <a:spcPct val="90000"/>
              </a:lnSpc>
              <a:buFont typeface="Arial" panose="020B0604020202020204" pitchFamily="34" charset="0"/>
              <a:buNone/>
            </a:pPr>
            <a:r>
              <a:rPr lang="en-US" altLang="en-US" sz="1500" dirty="0"/>
              <a:t>The following fact sheets provide information on Suicide Prevention and Mental Health that may be helpful when creating the content and messaging for your films.  They can be found on the Directing Change website.</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Suicide Prevention Fact Sheet</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Mental Health Fact Sheet</a:t>
            </a:r>
          </a:p>
          <a:p>
            <a:pPr marL="742950" lvl="1" indent="-285750" eaLnBrk="1" hangingPunct="1">
              <a:lnSpc>
                <a:spcPct val="90000"/>
              </a:lnSpc>
              <a:buFont typeface="Arial" panose="020B0604020202020204" pitchFamily="34" charset="0"/>
              <a:buChar char="•"/>
            </a:pPr>
            <a:r>
              <a:rPr lang="en-US" altLang="en-US" sz="1500" b="1" dirty="0">
                <a:solidFill>
                  <a:schemeClr val="accent2"/>
                </a:solidFill>
              </a:rPr>
              <a:t>How to Help a Friend</a:t>
            </a:r>
            <a:endParaRPr lang="en-US" altLang="en-US" sz="15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6A3445EE-2921-426C-747C-9A5DEB6E7921}"/>
              </a:ext>
            </a:extLst>
          </p:cNvPr>
          <p:cNvSpPr txBox="1"/>
          <p:nvPr/>
        </p:nvSpPr>
        <p:spPr>
          <a:xfrm>
            <a:off x="597516" y="613891"/>
            <a:ext cx="7647514" cy="430887"/>
          </a:xfrm>
          <a:prstGeom prst="rect">
            <a:avLst/>
          </a:prstGeom>
          <a:noFill/>
        </p:spPr>
        <p:txBody>
          <a:bodyPr wrap="square">
            <a:spAutoFit/>
          </a:bodyPr>
          <a:lstStyle/>
          <a:p>
            <a:pPr algn="r">
              <a:spcBef>
                <a:spcPct val="0"/>
              </a:spcBef>
              <a:buFontTx/>
              <a:buNone/>
            </a:pPr>
            <a:r>
              <a:rPr lang="en-US" altLang="en-US" sz="2200" dirty="0">
                <a:solidFill>
                  <a:schemeClr val="bg1"/>
                </a:solidFill>
              </a:rPr>
              <a:t>Resources for Presentation (Mental Health &amp; Suicide Prevention)</a:t>
            </a:r>
          </a:p>
        </p:txBody>
      </p:sp>
      <p:pic>
        <p:nvPicPr>
          <p:cNvPr id="19" name="Picture 1">
            <a:extLst>
              <a:ext uri="{FF2B5EF4-FFF2-40B4-BE49-F238E27FC236}">
                <a16:creationId xmlns:a16="http://schemas.microsoft.com/office/drawing/2014/main" id="{8B0BDBE7-0CB8-393D-17D9-C2AFE5B0D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8055" y="1667323"/>
            <a:ext cx="49164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53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6A3445EE-2921-426C-747C-9A5DEB6E7921}"/>
              </a:ext>
            </a:extLst>
          </p:cNvPr>
          <p:cNvSpPr txBox="1"/>
          <p:nvPr/>
        </p:nvSpPr>
        <p:spPr>
          <a:xfrm>
            <a:off x="597516" y="613891"/>
            <a:ext cx="7647514" cy="478272"/>
          </a:xfrm>
          <a:prstGeom prst="rect">
            <a:avLst/>
          </a:prstGeom>
          <a:noFill/>
        </p:spPr>
        <p:txBody>
          <a:bodyPr wrap="square">
            <a:spAutoFit/>
          </a:bodyPr>
          <a:lstStyle/>
          <a:p>
            <a:pPr algn="ctr" eaLnBrk="1" hangingPunct="1">
              <a:lnSpc>
                <a:spcPct val="110000"/>
              </a:lnSpc>
              <a:spcBef>
                <a:spcPct val="0"/>
              </a:spcBef>
              <a:buFontTx/>
              <a:buNone/>
            </a:pPr>
            <a:r>
              <a:rPr lang="en-US" altLang="en-US" sz="2400" dirty="0">
                <a:solidFill>
                  <a:srgbClr val="FFFFFF"/>
                </a:solidFill>
                <a:cs typeface="Arial" panose="020B0604020202020204" pitchFamily="34" charset="0"/>
              </a:rPr>
              <a:t>Examples of films</a:t>
            </a:r>
          </a:p>
        </p:txBody>
      </p:sp>
      <p:sp>
        <p:nvSpPr>
          <p:cNvPr id="20" name="Content Placeholder 2">
            <a:extLst>
              <a:ext uri="{FF2B5EF4-FFF2-40B4-BE49-F238E27FC236}">
                <a16:creationId xmlns:a16="http://schemas.microsoft.com/office/drawing/2014/main" id="{81BD7E76-EE7B-7EDE-AC8E-0DD31D2BF2A8}"/>
              </a:ext>
            </a:extLst>
          </p:cNvPr>
          <p:cNvSpPr txBox="1">
            <a:spLocks/>
          </p:cNvSpPr>
          <p:nvPr/>
        </p:nvSpPr>
        <p:spPr bwMode="auto">
          <a:xfrm>
            <a:off x="306473" y="126948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ts val="600"/>
              </a:spcBef>
              <a:spcAft>
                <a:spcPct val="0"/>
              </a:spcAft>
              <a:buClr>
                <a:schemeClr val="tx2"/>
              </a:buClr>
              <a:buSzPct val="71000"/>
              <a:buFont typeface="Arial" pitchFamily="34" charset="0"/>
              <a:buNone/>
              <a:defRPr sz="3200" kern="1200">
                <a:solidFill>
                  <a:schemeClr val="tx1">
                    <a:tint val="75000"/>
                  </a:schemeClr>
                </a:solidFill>
                <a:latin typeface="Arial"/>
                <a:ea typeface="Geneva" charset="0"/>
                <a:cs typeface="Arial"/>
              </a:defRPr>
            </a:lvl1pPr>
            <a:lvl2pPr marL="457200" indent="0" algn="ctr" defTabSz="457200" rtl="0" eaLnBrk="0" fontAlgn="base" hangingPunct="0">
              <a:spcBef>
                <a:spcPct val="20000"/>
              </a:spcBef>
              <a:spcAft>
                <a:spcPct val="0"/>
              </a:spcAft>
              <a:buClr>
                <a:srgbClr val="00B4EF"/>
              </a:buClr>
              <a:buSzPct val="80000"/>
              <a:buFont typeface="Arial" pitchFamily="34" charset="0"/>
              <a:buNone/>
              <a:defRPr sz="2800" kern="1200">
                <a:solidFill>
                  <a:schemeClr val="tx1">
                    <a:tint val="75000"/>
                  </a:schemeClr>
                </a:solidFill>
                <a:latin typeface="Arial"/>
                <a:ea typeface="Geneva" charset="0"/>
                <a:cs typeface="Arial"/>
              </a:defRPr>
            </a:lvl2pPr>
            <a:lvl3pPr marL="914400" indent="0" algn="ctr" defTabSz="457200" rtl="0" eaLnBrk="0" fontAlgn="base" hangingPunct="0">
              <a:spcBef>
                <a:spcPct val="20000"/>
              </a:spcBef>
              <a:spcAft>
                <a:spcPct val="0"/>
              </a:spcAft>
              <a:buClr>
                <a:schemeClr val="accent1"/>
              </a:buClr>
              <a:buSzPct val="80000"/>
              <a:buFont typeface="Arial" pitchFamily="34" charset="0"/>
              <a:buNone/>
              <a:defRPr sz="2400" kern="1200">
                <a:solidFill>
                  <a:schemeClr val="tx1">
                    <a:tint val="75000"/>
                  </a:schemeClr>
                </a:solidFill>
                <a:latin typeface="Arial"/>
                <a:ea typeface="Geneva" charset="0"/>
                <a:cs typeface="Arial"/>
              </a:defRPr>
            </a:lvl3pPr>
            <a:lvl4pPr marL="1371600" indent="0" algn="ctr" defTabSz="457200" rtl="0" eaLnBrk="0" fontAlgn="base" hangingPunct="0">
              <a:spcBef>
                <a:spcPct val="20000"/>
              </a:spcBef>
              <a:spcAft>
                <a:spcPct val="0"/>
              </a:spcAft>
              <a:buClr>
                <a:srgbClr val="FDBE3E"/>
              </a:buClr>
              <a:buSzPct val="80000"/>
              <a:buFont typeface="Arial" pitchFamily="34" charset="0"/>
              <a:buNone/>
              <a:defRPr sz="2000" kern="1200">
                <a:solidFill>
                  <a:schemeClr val="tx1">
                    <a:tint val="75000"/>
                  </a:schemeClr>
                </a:solidFill>
                <a:latin typeface="Arial"/>
                <a:ea typeface="Geneva" charset="0"/>
                <a:cs typeface="Arial"/>
              </a:defRPr>
            </a:lvl4pPr>
            <a:lvl5pPr marL="1828800" indent="0" algn="ctr" defTabSz="457200" rtl="0" eaLnBrk="0" fontAlgn="base" hangingPunct="0">
              <a:spcBef>
                <a:spcPct val="20000"/>
              </a:spcBef>
              <a:spcAft>
                <a:spcPct val="0"/>
              </a:spcAft>
              <a:buClr>
                <a:schemeClr val="accent2"/>
              </a:buClr>
              <a:buSzPct val="80000"/>
              <a:buFont typeface="Arial" pitchFamily="34" charset="0"/>
              <a:buNone/>
              <a:defRPr sz="2000" kern="1200">
                <a:solidFill>
                  <a:schemeClr val="tx1">
                    <a:tint val="75000"/>
                  </a:schemeClr>
                </a:solidFill>
                <a:latin typeface="Arial"/>
                <a:ea typeface="Geneva"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174625" eaLnBrk="1" hangingPunct="1">
              <a:lnSpc>
                <a:spcPct val="90000"/>
              </a:lnSpc>
              <a:defRPr/>
            </a:pPr>
            <a:r>
              <a:rPr lang="en-US" altLang="en-US" sz="2000" dirty="0"/>
              <a:t>Student Examples (Mental Health Matters- Directing Change Statewide Winners):</a:t>
            </a:r>
          </a:p>
          <a:p>
            <a:pPr marL="511175" lvl="1" eaLnBrk="1" hangingPunct="1">
              <a:lnSpc>
                <a:spcPct val="110000"/>
              </a:lnSpc>
              <a:defRPr/>
            </a:pPr>
            <a:endParaRPr lang="en-US" altLang="en-US" sz="1400" dirty="0"/>
          </a:p>
          <a:p>
            <a:pPr marL="111125" algn="l" eaLnBrk="1" hangingPunct="1">
              <a:lnSpc>
                <a:spcPct val="110000"/>
              </a:lnSpc>
              <a:defRPr/>
            </a:pPr>
            <a:r>
              <a:rPr lang="en-US" altLang="en-US" sz="1400" dirty="0"/>
              <a:t> </a:t>
            </a:r>
            <a:r>
              <a:rPr lang="en-US" altLang="en-US" sz="1600" dirty="0"/>
              <a:t>“If We All Speak Loud Enough” First Place </a:t>
            </a:r>
          </a:p>
          <a:p>
            <a:pPr marL="285750" indent="-174625" algn="l" eaLnBrk="1" hangingPunct="1">
              <a:lnSpc>
                <a:spcPct val="110000"/>
              </a:lnSpc>
              <a:defRPr/>
            </a:pPr>
            <a:r>
              <a:rPr lang="en-US" altLang="en-US" sz="1600" dirty="0"/>
              <a:t>		 - </a:t>
            </a:r>
            <a:r>
              <a:rPr lang="en-US" altLang="en-US" sz="1400" dirty="0">
                <a:hlinkClick r:id="rId5"/>
              </a:rPr>
              <a:t>http://vimeo.com/92756723</a:t>
            </a:r>
            <a:endParaRPr lang="en-US" altLang="en-US" sz="1400" dirty="0"/>
          </a:p>
          <a:p>
            <a:pPr marL="682625" lvl="1" indent="-171450" algn="l" eaLnBrk="1" hangingPunct="1">
              <a:lnSpc>
                <a:spcPct val="110000"/>
              </a:lnSpc>
              <a:defRPr/>
            </a:pPr>
            <a:endParaRPr lang="en-US" altLang="en-US" sz="1400" dirty="0"/>
          </a:p>
          <a:p>
            <a:pPr marL="285750" indent="-174625" algn="l" eaLnBrk="1" hangingPunct="1">
              <a:lnSpc>
                <a:spcPct val="90000"/>
              </a:lnSpc>
              <a:defRPr/>
            </a:pPr>
            <a:r>
              <a:rPr lang="en-US" altLang="en-US" sz="1600" dirty="0"/>
              <a:t>   “Hurdles” Third Place </a:t>
            </a:r>
          </a:p>
          <a:p>
            <a:pPr marL="685800" lvl="1" indent="-174625" algn="l" eaLnBrk="1" hangingPunct="1">
              <a:lnSpc>
                <a:spcPct val="90000"/>
              </a:lnSpc>
              <a:defRPr/>
            </a:pPr>
            <a:r>
              <a:rPr lang="en-US" altLang="en-US" sz="1800" dirty="0"/>
              <a:t> - </a:t>
            </a:r>
            <a:r>
              <a:rPr lang="en-US" altLang="en-US" sz="1400" dirty="0">
                <a:hlinkClick r:id="rId6"/>
              </a:rPr>
              <a:t>https://vimeo.com/124879446</a:t>
            </a:r>
            <a:r>
              <a:rPr lang="en-US" altLang="en-US" sz="1400" dirty="0"/>
              <a:t> </a:t>
            </a:r>
          </a:p>
          <a:p>
            <a:pPr marL="685800" lvl="1" indent="-174625" algn="l" eaLnBrk="1" hangingPunct="1">
              <a:lnSpc>
                <a:spcPct val="90000"/>
              </a:lnSpc>
              <a:defRPr/>
            </a:pPr>
            <a:endParaRPr lang="en-US" altLang="en-US" sz="1400" dirty="0"/>
          </a:p>
          <a:p>
            <a:pPr marL="285750" indent="-174625" algn="l" eaLnBrk="1" hangingPunct="1">
              <a:lnSpc>
                <a:spcPct val="90000"/>
              </a:lnSpc>
              <a:defRPr/>
            </a:pPr>
            <a:r>
              <a:rPr lang="en-US" altLang="en-US" sz="1600" dirty="0"/>
              <a:t>  “Identity” First Place</a:t>
            </a:r>
          </a:p>
          <a:p>
            <a:pPr marL="796925" lvl="1" algn="l" eaLnBrk="1" hangingPunct="1">
              <a:lnSpc>
                <a:spcPct val="90000"/>
              </a:lnSpc>
              <a:buFontTx/>
              <a:buChar char="-"/>
              <a:defRPr/>
            </a:pPr>
            <a:r>
              <a:rPr lang="en-US" altLang="en-US" sz="1400" dirty="0">
                <a:hlinkClick r:id="rId7"/>
              </a:rPr>
              <a:t>https://youtu.be/Ky63Chga9aw</a:t>
            </a:r>
            <a:r>
              <a:rPr lang="en-US" altLang="en-US" sz="1400" dirty="0"/>
              <a:t> </a:t>
            </a:r>
          </a:p>
          <a:p>
            <a:pPr marL="796925" lvl="1" algn="l" eaLnBrk="1" hangingPunct="1">
              <a:lnSpc>
                <a:spcPct val="90000"/>
              </a:lnSpc>
              <a:buFontTx/>
              <a:buChar char="-"/>
              <a:defRPr/>
            </a:pPr>
            <a:endParaRPr lang="en-US" altLang="en-US" sz="1400" dirty="0"/>
          </a:p>
          <a:p>
            <a:pPr marL="285750" indent="-174625" algn="l" eaLnBrk="1" hangingPunct="1">
              <a:lnSpc>
                <a:spcPct val="90000"/>
              </a:lnSpc>
              <a:defRPr/>
            </a:pPr>
            <a:r>
              <a:rPr lang="en-US" altLang="en-US" sz="1600" dirty="0"/>
              <a:t>   “Circling Stigma” First Place </a:t>
            </a:r>
          </a:p>
          <a:p>
            <a:pPr marL="685800" lvl="1" indent="-174625" algn="l" eaLnBrk="1" hangingPunct="1">
              <a:lnSpc>
                <a:spcPct val="90000"/>
              </a:lnSpc>
              <a:defRPr/>
            </a:pPr>
            <a:r>
              <a:rPr lang="en-US" altLang="en-US" sz="1400" dirty="0"/>
              <a:t>- </a:t>
            </a:r>
            <a:r>
              <a:rPr lang="en-US" altLang="en-US" sz="1400" dirty="0">
                <a:hlinkClick r:id="rId8"/>
              </a:rPr>
              <a:t>https://vimeo.com/93165304</a:t>
            </a:r>
            <a:r>
              <a:rPr lang="en-US" altLang="en-US" sz="1400" dirty="0"/>
              <a:t> </a:t>
            </a:r>
          </a:p>
          <a:p>
            <a:pPr marL="685800" lvl="2" indent="-174625" eaLnBrk="1" hangingPunct="1">
              <a:lnSpc>
                <a:spcPct val="90000"/>
              </a:lnSpc>
              <a:defRPr/>
            </a:pPr>
            <a:endParaRPr lang="en-US" altLang="en-US" sz="1200" dirty="0"/>
          </a:p>
          <a:p>
            <a:pPr marL="285750" indent="-174625" eaLnBrk="1" hangingPunct="1">
              <a:lnSpc>
                <a:spcPct val="90000"/>
              </a:lnSpc>
              <a:defRPr/>
            </a:pPr>
            <a:endParaRPr lang="en-US" altLang="en-US" sz="1200" dirty="0"/>
          </a:p>
          <a:p>
            <a:pPr marL="285750" indent="-174625" eaLnBrk="1" hangingPunct="1">
              <a:lnSpc>
                <a:spcPct val="90000"/>
              </a:lnSpc>
              <a:defRPr/>
            </a:pPr>
            <a:r>
              <a:rPr lang="en-US" altLang="en-US" sz="1200" dirty="0"/>
              <a:t>Note: These films exemplify great messaging and how to explore these topics in a creative way. “Hurdles” is a great example of a creative way to show how friends can support one another. “Make a Ripple” reminds us that we are not defined by our mental health challenges and it is ok to reach out for support from friends, family and teachers. </a:t>
            </a:r>
          </a:p>
        </p:txBody>
      </p:sp>
    </p:spTree>
    <p:extLst>
      <p:ext uri="{BB962C8B-B14F-4D97-AF65-F5344CB8AC3E}">
        <p14:creationId xmlns:p14="http://schemas.microsoft.com/office/powerpoint/2010/main" val="358438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6A3445EE-2921-426C-747C-9A5DEB6E7921}"/>
              </a:ext>
            </a:extLst>
          </p:cNvPr>
          <p:cNvSpPr txBox="1"/>
          <p:nvPr/>
        </p:nvSpPr>
        <p:spPr>
          <a:xfrm>
            <a:off x="597516" y="613891"/>
            <a:ext cx="7647514" cy="478272"/>
          </a:xfrm>
          <a:prstGeom prst="rect">
            <a:avLst/>
          </a:prstGeom>
          <a:noFill/>
        </p:spPr>
        <p:txBody>
          <a:bodyPr wrap="square">
            <a:spAutoFit/>
          </a:bodyPr>
          <a:lstStyle/>
          <a:p>
            <a:pPr algn="ctr" eaLnBrk="1" hangingPunct="1">
              <a:lnSpc>
                <a:spcPct val="110000"/>
              </a:lnSpc>
              <a:spcBef>
                <a:spcPct val="0"/>
              </a:spcBef>
              <a:buFontTx/>
              <a:buNone/>
            </a:pPr>
            <a:r>
              <a:rPr lang="en-US" altLang="en-US" sz="2400" dirty="0">
                <a:solidFill>
                  <a:srgbClr val="FFFFFF"/>
                </a:solidFill>
                <a:cs typeface="Arial" panose="020B0604020202020204" pitchFamily="34" charset="0"/>
              </a:rPr>
              <a:t>Examples of films</a:t>
            </a:r>
          </a:p>
        </p:txBody>
      </p:sp>
      <p:sp>
        <p:nvSpPr>
          <p:cNvPr id="20" name="Content Placeholder 2">
            <a:extLst>
              <a:ext uri="{FF2B5EF4-FFF2-40B4-BE49-F238E27FC236}">
                <a16:creationId xmlns:a16="http://schemas.microsoft.com/office/drawing/2014/main" id="{81BD7E76-EE7B-7EDE-AC8E-0DD31D2BF2A8}"/>
              </a:ext>
            </a:extLst>
          </p:cNvPr>
          <p:cNvSpPr txBox="1">
            <a:spLocks/>
          </p:cNvSpPr>
          <p:nvPr/>
        </p:nvSpPr>
        <p:spPr bwMode="auto">
          <a:xfrm>
            <a:off x="306473" y="126948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ts val="600"/>
              </a:spcBef>
              <a:spcAft>
                <a:spcPct val="0"/>
              </a:spcAft>
              <a:buClr>
                <a:schemeClr val="tx2"/>
              </a:buClr>
              <a:buSzPct val="71000"/>
              <a:buFont typeface="Arial" pitchFamily="34" charset="0"/>
              <a:buNone/>
              <a:defRPr sz="3200" kern="1200">
                <a:solidFill>
                  <a:schemeClr val="tx1">
                    <a:tint val="75000"/>
                  </a:schemeClr>
                </a:solidFill>
                <a:latin typeface="Arial"/>
                <a:ea typeface="Geneva" charset="0"/>
                <a:cs typeface="Arial"/>
              </a:defRPr>
            </a:lvl1pPr>
            <a:lvl2pPr marL="457200" indent="0" algn="ctr" defTabSz="457200" rtl="0" eaLnBrk="0" fontAlgn="base" hangingPunct="0">
              <a:spcBef>
                <a:spcPct val="20000"/>
              </a:spcBef>
              <a:spcAft>
                <a:spcPct val="0"/>
              </a:spcAft>
              <a:buClr>
                <a:srgbClr val="00B4EF"/>
              </a:buClr>
              <a:buSzPct val="80000"/>
              <a:buFont typeface="Arial" pitchFamily="34" charset="0"/>
              <a:buNone/>
              <a:defRPr sz="2800" kern="1200">
                <a:solidFill>
                  <a:schemeClr val="tx1">
                    <a:tint val="75000"/>
                  </a:schemeClr>
                </a:solidFill>
                <a:latin typeface="Arial"/>
                <a:ea typeface="Geneva" charset="0"/>
                <a:cs typeface="Arial"/>
              </a:defRPr>
            </a:lvl2pPr>
            <a:lvl3pPr marL="914400" indent="0" algn="ctr" defTabSz="457200" rtl="0" eaLnBrk="0" fontAlgn="base" hangingPunct="0">
              <a:spcBef>
                <a:spcPct val="20000"/>
              </a:spcBef>
              <a:spcAft>
                <a:spcPct val="0"/>
              </a:spcAft>
              <a:buClr>
                <a:schemeClr val="accent1"/>
              </a:buClr>
              <a:buSzPct val="80000"/>
              <a:buFont typeface="Arial" pitchFamily="34" charset="0"/>
              <a:buNone/>
              <a:defRPr sz="2400" kern="1200">
                <a:solidFill>
                  <a:schemeClr val="tx1">
                    <a:tint val="75000"/>
                  </a:schemeClr>
                </a:solidFill>
                <a:latin typeface="Arial"/>
                <a:ea typeface="Geneva" charset="0"/>
                <a:cs typeface="Arial"/>
              </a:defRPr>
            </a:lvl3pPr>
            <a:lvl4pPr marL="1371600" indent="0" algn="ctr" defTabSz="457200" rtl="0" eaLnBrk="0" fontAlgn="base" hangingPunct="0">
              <a:spcBef>
                <a:spcPct val="20000"/>
              </a:spcBef>
              <a:spcAft>
                <a:spcPct val="0"/>
              </a:spcAft>
              <a:buClr>
                <a:srgbClr val="FDBE3E"/>
              </a:buClr>
              <a:buSzPct val="80000"/>
              <a:buFont typeface="Arial" pitchFamily="34" charset="0"/>
              <a:buNone/>
              <a:defRPr sz="2000" kern="1200">
                <a:solidFill>
                  <a:schemeClr val="tx1">
                    <a:tint val="75000"/>
                  </a:schemeClr>
                </a:solidFill>
                <a:latin typeface="Arial"/>
                <a:ea typeface="Geneva" charset="0"/>
                <a:cs typeface="Arial"/>
              </a:defRPr>
            </a:lvl4pPr>
            <a:lvl5pPr marL="1828800" indent="0" algn="ctr" defTabSz="457200" rtl="0" eaLnBrk="0" fontAlgn="base" hangingPunct="0">
              <a:spcBef>
                <a:spcPct val="20000"/>
              </a:spcBef>
              <a:spcAft>
                <a:spcPct val="0"/>
              </a:spcAft>
              <a:buClr>
                <a:schemeClr val="accent2"/>
              </a:buClr>
              <a:buSzPct val="80000"/>
              <a:buFont typeface="Arial" pitchFamily="34" charset="0"/>
              <a:buNone/>
              <a:defRPr sz="2000" kern="1200">
                <a:solidFill>
                  <a:schemeClr val="tx1">
                    <a:tint val="75000"/>
                  </a:schemeClr>
                </a:solidFill>
                <a:latin typeface="Arial"/>
                <a:ea typeface="Geneva"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174625" eaLnBrk="1" hangingPunct="1">
              <a:lnSpc>
                <a:spcPct val="90000"/>
              </a:lnSpc>
              <a:buFont typeface="Arial" panose="020B0604020202020204" pitchFamily="34" charset="0"/>
              <a:buNone/>
              <a:defRPr/>
            </a:pPr>
            <a:r>
              <a:rPr lang="en-US" altLang="en-US" sz="2000" dirty="0"/>
              <a:t>Student Examples (Through the Lens of Culture):</a:t>
            </a:r>
          </a:p>
          <a:p>
            <a:pPr marL="511175" lvl="1" indent="0" eaLnBrk="1" hangingPunct="1">
              <a:lnSpc>
                <a:spcPct val="110000"/>
              </a:lnSpc>
              <a:buFont typeface="Arial" panose="020B0604020202020204" pitchFamily="34" charset="0"/>
              <a:buNone/>
              <a:defRPr/>
            </a:pPr>
            <a:endParaRPr lang="en-US" altLang="en-US" sz="1400" dirty="0"/>
          </a:p>
          <a:p>
            <a:pPr marL="285750" indent="-174625" algn="l" eaLnBrk="1" hangingPunct="1">
              <a:lnSpc>
                <a:spcPct val="110000"/>
              </a:lnSpc>
              <a:buFont typeface="Arial" panose="020B0604020202020204" pitchFamily="34" charset="0"/>
              <a:buNone/>
              <a:defRPr/>
            </a:pPr>
            <a:r>
              <a:rPr lang="en-US" altLang="en-US" sz="1400" dirty="0"/>
              <a:t>    “</a:t>
            </a:r>
            <a:r>
              <a:rPr lang="ja-JP" altLang="en-US" sz="1400" dirty="0"/>
              <a:t>隠された思い </a:t>
            </a:r>
            <a:r>
              <a:rPr lang="en-US" altLang="ja-JP" sz="1400" dirty="0"/>
              <a:t>(</a:t>
            </a:r>
            <a:r>
              <a:rPr lang="en-US" altLang="en-US" sz="1400" dirty="0"/>
              <a:t>My Hidden Feelings)” First Place</a:t>
            </a:r>
          </a:p>
          <a:p>
            <a:pPr marL="285750" indent="-174625" algn="l" eaLnBrk="1" hangingPunct="1">
              <a:lnSpc>
                <a:spcPct val="110000"/>
              </a:lnSpc>
              <a:buFont typeface="Arial" panose="020B0604020202020204" pitchFamily="34" charset="0"/>
              <a:buNone/>
              <a:defRPr/>
            </a:pPr>
            <a:r>
              <a:rPr lang="en-US" altLang="en-US" sz="1400" dirty="0"/>
              <a:t>		 - </a:t>
            </a:r>
            <a:r>
              <a:rPr lang="en-US" altLang="en-US" sz="1400" dirty="0">
                <a:hlinkClick r:id="rId5"/>
              </a:rPr>
              <a:t>https://www.youtube.com/watch?v=aTRqBfKvH1g&amp;feature=youtu.be</a:t>
            </a:r>
            <a:r>
              <a:rPr lang="en-US" altLang="en-US" sz="1400" dirty="0"/>
              <a:t> </a:t>
            </a:r>
          </a:p>
          <a:p>
            <a:pPr marL="285750" indent="-174625" algn="l" eaLnBrk="1" hangingPunct="1">
              <a:lnSpc>
                <a:spcPct val="110000"/>
              </a:lnSpc>
              <a:buFont typeface="Arial" panose="020B0604020202020204" pitchFamily="34" charset="0"/>
              <a:buNone/>
              <a:defRPr/>
            </a:pPr>
            <a:endParaRPr lang="en-US" altLang="en-US" sz="1400" dirty="0"/>
          </a:p>
          <a:p>
            <a:pPr marL="285750" indent="-174625" algn="l" eaLnBrk="1" hangingPunct="1">
              <a:lnSpc>
                <a:spcPct val="90000"/>
              </a:lnSpc>
              <a:buFont typeface="Arial" panose="020B0604020202020204" pitchFamily="34" charset="0"/>
              <a:buNone/>
              <a:defRPr/>
            </a:pPr>
            <a:r>
              <a:rPr lang="en-US" altLang="en-US" sz="1400" dirty="0"/>
              <a:t>   “My Friend Tyler” Third Place </a:t>
            </a:r>
          </a:p>
          <a:p>
            <a:pPr marL="685800" lvl="1" indent="-174625" algn="l" eaLnBrk="1" hangingPunct="1">
              <a:lnSpc>
                <a:spcPct val="90000"/>
              </a:lnSpc>
              <a:buFont typeface="Arial" panose="020B0604020202020204" pitchFamily="34" charset="0"/>
              <a:buNone/>
              <a:defRPr/>
            </a:pPr>
            <a:r>
              <a:rPr lang="en-US" altLang="en-US" sz="1400" dirty="0"/>
              <a:t> - </a:t>
            </a:r>
            <a:r>
              <a:rPr lang="en-US" altLang="en-US" sz="1400" dirty="0">
                <a:hlinkClick r:id="rId6"/>
              </a:rPr>
              <a:t>https://vimeo.com/124879446</a:t>
            </a:r>
            <a:r>
              <a:rPr lang="en-US" altLang="en-US" sz="1400" dirty="0"/>
              <a:t> </a:t>
            </a:r>
          </a:p>
          <a:p>
            <a:pPr marL="685800" lvl="1" indent="-174625" algn="l" eaLnBrk="1" hangingPunct="1">
              <a:lnSpc>
                <a:spcPct val="90000"/>
              </a:lnSpc>
              <a:buFont typeface="Arial" panose="020B0604020202020204" pitchFamily="34" charset="0"/>
              <a:buNone/>
              <a:defRPr/>
            </a:pPr>
            <a:endParaRPr lang="en-US" altLang="en-US" sz="1400" dirty="0"/>
          </a:p>
          <a:p>
            <a:pPr marL="285750" indent="-174625" algn="l" eaLnBrk="1" hangingPunct="1">
              <a:lnSpc>
                <a:spcPct val="90000"/>
              </a:lnSpc>
              <a:buFont typeface="Arial" panose="020B0604020202020204" pitchFamily="34" charset="0"/>
              <a:buNone/>
              <a:defRPr/>
            </a:pPr>
            <a:r>
              <a:rPr lang="en-US" altLang="en-US" sz="1400" dirty="0"/>
              <a:t>  “Suicide on Indian Country” Third Place</a:t>
            </a:r>
          </a:p>
          <a:p>
            <a:pPr marL="796925" lvl="1" algn="l" eaLnBrk="1" hangingPunct="1">
              <a:lnSpc>
                <a:spcPct val="90000"/>
              </a:lnSpc>
              <a:buFontTx/>
              <a:buChar char="-"/>
              <a:defRPr/>
            </a:pPr>
            <a:r>
              <a:rPr lang="en-US" altLang="en-US" sz="1400" dirty="0">
                <a:hlinkClick r:id="rId7"/>
              </a:rPr>
              <a:t>https://www.youtube.com/watch?v=8EgOpiLwABQ&amp;feature=youtu.be</a:t>
            </a:r>
            <a:endParaRPr lang="en-US" altLang="en-US" sz="1400" dirty="0"/>
          </a:p>
          <a:p>
            <a:pPr marL="111125" indent="0" algn="l" eaLnBrk="1" hangingPunct="1">
              <a:lnSpc>
                <a:spcPct val="90000"/>
              </a:lnSpc>
              <a:buFont typeface="Arial" panose="020B0604020202020204" pitchFamily="34" charset="0"/>
              <a:buNone/>
              <a:defRPr/>
            </a:pPr>
            <a:endParaRPr lang="en-US" altLang="en-US" sz="1400" dirty="0"/>
          </a:p>
          <a:p>
            <a:pPr marL="111125" indent="0" algn="l" eaLnBrk="1" hangingPunct="1">
              <a:lnSpc>
                <a:spcPct val="90000"/>
              </a:lnSpc>
              <a:buFont typeface="Arial" panose="020B0604020202020204" pitchFamily="34" charset="0"/>
              <a:buNone/>
              <a:defRPr/>
            </a:pPr>
            <a:r>
              <a:rPr lang="en-US" altLang="en-US" sz="1400" dirty="0"/>
              <a:t>“Caged Bird” First Place</a:t>
            </a:r>
          </a:p>
          <a:p>
            <a:pPr marL="111125" indent="0" algn="l" eaLnBrk="1" hangingPunct="1">
              <a:lnSpc>
                <a:spcPct val="90000"/>
              </a:lnSpc>
              <a:buFont typeface="Arial" panose="020B0604020202020204" pitchFamily="34" charset="0"/>
              <a:buNone/>
              <a:defRPr/>
            </a:pPr>
            <a:r>
              <a:rPr lang="en-US" altLang="en-US" sz="1400" dirty="0"/>
              <a:t>	- </a:t>
            </a:r>
            <a:r>
              <a:rPr lang="en-US" altLang="en-US" sz="1400" dirty="0">
                <a:hlinkClick r:id="rId8"/>
              </a:rPr>
              <a:t>https://youtu.be/4HBqGO2XGFw</a:t>
            </a:r>
            <a:r>
              <a:rPr lang="en-US" altLang="en-US" sz="1400" dirty="0"/>
              <a:t>  </a:t>
            </a:r>
          </a:p>
          <a:p>
            <a:pPr marL="285750" indent="-174625" eaLnBrk="1" hangingPunct="1">
              <a:lnSpc>
                <a:spcPct val="90000"/>
              </a:lnSpc>
              <a:buFont typeface="Arial" panose="020B0604020202020204" pitchFamily="34" charset="0"/>
              <a:buNone/>
              <a:defRPr/>
            </a:pPr>
            <a:endParaRPr lang="en-US" altLang="en-US" sz="1600" dirty="0"/>
          </a:p>
          <a:p>
            <a:pPr marL="285750" indent="-174625" algn="ctr" eaLnBrk="1" hangingPunct="1">
              <a:lnSpc>
                <a:spcPct val="90000"/>
              </a:lnSpc>
              <a:buFont typeface="Arial" panose="020B0604020202020204" pitchFamily="34" charset="0"/>
              <a:buNone/>
              <a:defRPr/>
            </a:pPr>
            <a:r>
              <a:rPr lang="en-US" altLang="en-US" sz="1600" i="1" dirty="0"/>
              <a:t>If you are going to attempt to make a film from the perspective of arts or dance culture (or something similar), it is not enough to show people creating art or dancing in your film; take it a step further and demonstrate how being part of these cultures can influence young people’s thoughts about suicide and mental health, getting help, offering support and standing up for others.</a:t>
            </a:r>
            <a:endParaRPr lang="en-US" altLang="en-US" sz="1200" dirty="0"/>
          </a:p>
        </p:txBody>
      </p:sp>
    </p:spTree>
    <p:extLst>
      <p:ext uri="{BB962C8B-B14F-4D97-AF65-F5344CB8AC3E}">
        <p14:creationId xmlns:p14="http://schemas.microsoft.com/office/powerpoint/2010/main" val="413152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54550" y="4395788"/>
            <a:ext cx="42767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7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itchFamily="34" charset="0"/>
                <a:ea typeface="MS PGothic" pitchFamily="34" charset="-128"/>
                <a:cs typeface="+mn-cs"/>
              </a:rPr>
              <a:t>		 </a:t>
            </a:r>
          </a:p>
        </p:txBody>
      </p:sp>
      <p:sp>
        <p:nvSpPr>
          <p:cNvPr id="5123" name="TextBox 3"/>
          <p:cNvSpPr txBox="1">
            <a:spLocks noChangeArrowheads="1"/>
          </p:cNvSpPr>
          <p:nvPr/>
        </p:nvSpPr>
        <p:spPr bwMode="auto">
          <a:xfrm>
            <a:off x="5988050" y="5157788"/>
            <a:ext cx="2943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DEADLINE: </a:t>
            </a:r>
            <a:b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b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March 1,2016</a:t>
            </a:r>
          </a:p>
        </p:txBody>
      </p:sp>
      <p:sp>
        <p:nvSpPr>
          <p:cNvPr id="5124" name="Rectangle 3"/>
          <p:cNvSpPr>
            <a:spLocks noChangeArrowheads="1"/>
          </p:cNvSpPr>
          <p:nvPr/>
        </p:nvSpPr>
        <p:spPr bwMode="auto">
          <a:xfrm>
            <a:off x="1238250" y="6049963"/>
            <a:ext cx="280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www.DirectingChange.org</a:t>
            </a:r>
          </a:p>
        </p:txBody>
      </p:sp>
      <p:sp>
        <p:nvSpPr>
          <p:cNvPr id="5125" name="Rectangle 3"/>
          <p:cNvSpPr>
            <a:spLocks noChangeArrowheads="1"/>
          </p:cNvSpPr>
          <p:nvPr/>
        </p:nvSpPr>
        <p:spPr bwMode="auto">
          <a:xfrm>
            <a:off x="1238250" y="215900"/>
            <a:ext cx="280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School Based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Suicide Prevention: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An Overview</a:t>
            </a:r>
          </a:p>
        </p:txBody>
      </p:sp>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 y="-77842"/>
            <a:ext cx="9200753" cy="71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B69B05-0557-8E4F-A834-E5B3D802F27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TextBox 11">
            <a:extLst>
              <a:ext uri="{FF2B5EF4-FFF2-40B4-BE49-F238E27FC236}">
                <a16:creationId xmlns:a16="http://schemas.microsoft.com/office/drawing/2014/main" id="{239E85DC-D152-AFF4-D86F-6425B4778150}"/>
              </a:ext>
            </a:extLst>
          </p:cNvPr>
          <p:cNvSpPr txBox="1"/>
          <p:nvPr/>
        </p:nvSpPr>
        <p:spPr>
          <a:xfrm>
            <a:off x="1022530" y="-51669"/>
            <a:ext cx="3019245" cy="2292626"/>
          </a:xfrm>
          <a:prstGeom prst="rect">
            <a:avLst/>
          </a:prstGeom>
        </p:spPr>
        <p:txBody>
          <a:bodyPr wrap="square" rtlCol="0">
            <a:normAutofit/>
          </a:bodyPr>
          <a:lstStyle/>
          <a:p>
            <a:pPr algn="ctr" eaLnBrk="1" hangingPunct="1">
              <a:spcBef>
                <a:spcPct val="0"/>
              </a:spcBef>
              <a:buFont typeface="Arial" panose="020B0604020202020204" pitchFamily="34" charset="0"/>
              <a:buNone/>
            </a:pPr>
            <a:r>
              <a:rPr lang="en-US" altLang="en-US" sz="3200" dirty="0">
                <a:solidFill>
                  <a:schemeClr val="bg1"/>
                </a:solidFill>
              </a:rPr>
              <a:t>Youth and Young Adult</a:t>
            </a:r>
          </a:p>
          <a:p>
            <a:pPr algn="ctr" eaLnBrk="1" hangingPunct="1">
              <a:spcBef>
                <a:spcPct val="0"/>
              </a:spcBef>
              <a:buFont typeface="Arial" panose="020B0604020202020204" pitchFamily="34" charset="0"/>
              <a:buNone/>
            </a:pPr>
            <a:r>
              <a:rPr lang="en-US" altLang="en-US" sz="3200" dirty="0">
                <a:solidFill>
                  <a:schemeClr val="bg1"/>
                </a:solidFill>
              </a:rPr>
              <a:t>Presentation</a:t>
            </a:r>
          </a:p>
          <a:p>
            <a:pPr algn="ctr" eaLnBrk="1" hangingPunct="1">
              <a:spcBef>
                <a:spcPct val="0"/>
              </a:spcBef>
              <a:buFont typeface="Arial" panose="020B0604020202020204" pitchFamily="34" charset="0"/>
              <a:buNone/>
            </a:pPr>
            <a:endParaRPr lang="en-US" altLang="en-US" sz="3200" i="1" dirty="0"/>
          </a:p>
        </p:txBody>
      </p:sp>
      <p:sp>
        <p:nvSpPr>
          <p:cNvPr id="13" name="TextBox 12">
            <a:extLst>
              <a:ext uri="{FF2B5EF4-FFF2-40B4-BE49-F238E27FC236}">
                <a16:creationId xmlns:a16="http://schemas.microsoft.com/office/drawing/2014/main" id="{D78AC26D-9422-A690-2943-81849A7FAAC4}"/>
              </a:ext>
            </a:extLst>
          </p:cNvPr>
          <p:cNvSpPr txBox="1"/>
          <p:nvPr/>
        </p:nvSpPr>
        <p:spPr>
          <a:xfrm>
            <a:off x="1535831" y="1580610"/>
            <a:ext cx="2208362" cy="1815882"/>
          </a:xfrm>
          <a:prstGeom prst="rect">
            <a:avLst/>
          </a:prstGeom>
          <a:noFill/>
        </p:spPr>
        <p:txBody>
          <a:bodyPr wrap="square">
            <a:spAutoFit/>
          </a:bodyPr>
          <a:lstStyle/>
          <a:p>
            <a:pPr algn="ctr" eaLnBrk="1" hangingPunct="1">
              <a:spcBef>
                <a:spcPct val="0"/>
              </a:spcBef>
              <a:buFont typeface="Arial" panose="020B0604020202020204" pitchFamily="34" charset="0"/>
              <a:buNone/>
            </a:pPr>
            <a:r>
              <a:rPr lang="en-US" altLang="en-US" sz="1600" i="1" dirty="0">
                <a:solidFill>
                  <a:schemeClr val="bg1"/>
                </a:solidFill>
              </a:rPr>
              <a:t>The information about </a:t>
            </a:r>
          </a:p>
          <a:p>
            <a:pPr algn="ctr" eaLnBrk="1" hangingPunct="1">
              <a:spcBef>
                <a:spcPct val="0"/>
              </a:spcBef>
              <a:buFont typeface="Arial" panose="020B0604020202020204" pitchFamily="34" charset="0"/>
              <a:buNone/>
            </a:pPr>
            <a:r>
              <a:rPr lang="en-US" altLang="en-US" sz="1600" i="1" dirty="0">
                <a:solidFill>
                  <a:schemeClr val="bg1"/>
                </a:solidFill>
              </a:rPr>
              <a:t>suicide prevention and </a:t>
            </a:r>
          </a:p>
          <a:p>
            <a:pPr algn="ctr" eaLnBrk="1" hangingPunct="1">
              <a:spcBef>
                <a:spcPct val="0"/>
              </a:spcBef>
              <a:buFont typeface="Arial" panose="020B0604020202020204" pitchFamily="34" charset="0"/>
              <a:buNone/>
            </a:pPr>
            <a:r>
              <a:rPr lang="en-US" altLang="en-US" sz="1600" i="1" dirty="0">
                <a:solidFill>
                  <a:schemeClr val="bg1"/>
                </a:solidFill>
              </a:rPr>
              <a:t>mental health contained in this presentation is consistent with best practices and reviewed by experts in the field.</a:t>
            </a:r>
          </a:p>
        </p:txBody>
      </p:sp>
    </p:spTree>
    <p:extLst>
      <p:ext uri="{BB962C8B-B14F-4D97-AF65-F5344CB8AC3E}">
        <p14:creationId xmlns:p14="http://schemas.microsoft.com/office/powerpoint/2010/main" val="172632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630508"/>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Please Take Care of Yourself</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290901"/>
            <a:ext cx="8665098" cy="3508653"/>
          </a:xfrm>
          <a:prstGeom prst="rect">
            <a:avLst/>
          </a:prstGeom>
          <a:noFill/>
        </p:spPr>
        <p:txBody>
          <a:bodyPr wrap="square" rtlCol="0">
            <a:spAutoFit/>
          </a:bodyPr>
          <a:lstStyle/>
          <a:p>
            <a:pPr eaLnBrk="1" hangingPunct="1">
              <a:defRPr/>
            </a:pPr>
            <a:r>
              <a:rPr lang="en-US" altLang="en-US" dirty="0"/>
              <a:t>Mental health and suicide prevention are delicate topics. </a:t>
            </a:r>
          </a:p>
          <a:p>
            <a:pPr eaLnBrk="1" hangingPunct="1">
              <a:defRPr/>
            </a:pPr>
            <a:r>
              <a:rPr lang="en-US" altLang="en-US" dirty="0"/>
              <a:t>Emotions may rise to the surface for you during or after this presentation. </a:t>
            </a:r>
          </a:p>
          <a:p>
            <a:pPr eaLnBrk="1" hangingPunct="1">
              <a:defRPr/>
            </a:pPr>
            <a:endParaRPr lang="en-US" altLang="en-US" dirty="0"/>
          </a:p>
          <a:p>
            <a:pPr eaLnBrk="1" hangingPunct="1">
              <a:defRPr/>
            </a:pPr>
            <a:r>
              <a:rPr lang="en-US" altLang="en-US" dirty="0"/>
              <a:t>Please make taking care of yourself during and after the presentation a priority. </a:t>
            </a:r>
          </a:p>
          <a:p>
            <a:pPr eaLnBrk="1" hangingPunct="1">
              <a:defRPr/>
            </a:pPr>
            <a:endParaRPr lang="en-US" altLang="en-US" dirty="0"/>
          </a:p>
          <a:p>
            <a:pPr eaLnBrk="1" hangingPunct="1">
              <a:defRPr/>
            </a:pPr>
            <a:r>
              <a:rPr lang="en-US" altLang="en-US" dirty="0"/>
              <a:t>If you need support, or help with a friend, please reach out to your teacher, counselor or other school resource. </a:t>
            </a:r>
          </a:p>
          <a:p>
            <a:pPr eaLnBrk="1" hangingPunct="1">
              <a:defRPr/>
            </a:pPr>
            <a:r>
              <a:rPr lang="en-US" altLang="en-US" dirty="0"/>
              <a:t>You can also contact the following resources.</a:t>
            </a:r>
          </a:p>
          <a:p>
            <a:pPr eaLnBrk="1" hangingPunct="1">
              <a:defRPr/>
            </a:pPr>
            <a:endParaRPr lang="en-US" altLang="en-US" dirty="0"/>
          </a:p>
          <a:p>
            <a:pPr eaLnBrk="1" hangingPunct="1">
              <a:defRPr/>
            </a:pPr>
            <a:r>
              <a:rPr lang="en-US" altLang="en-US" dirty="0"/>
              <a:t>If you or someone you know needs support, please contact: </a:t>
            </a:r>
          </a:p>
          <a:p>
            <a:pPr eaLnBrk="1" hangingPunct="1">
              <a:defRPr/>
            </a:pPr>
            <a:endParaRPr lang="en-US" altLang="en-US" dirty="0"/>
          </a:p>
          <a:p>
            <a:pPr eaLnBrk="1" hangingPunct="1">
              <a:defRPr/>
            </a:pPr>
            <a:endParaRPr lang="en-US" altLang="en-US" sz="24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pic>
        <p:nvPicPr>
          <p:cNvPr id="8" name="Picture 7">
            <a:extLst>
              <a:ext uri="{FF2B5EF4-FFF2-40B4-BE49-F238E27FC236}">
                <a16:creationId xmlns:a16="http://schemas.microsoft.com/office/drawing/2014/main" id="{AB88ADD3-6B92-A295-D920-AAD37CAE3E8C}"/>
              </a:ext>
            </a:extLst>
          </p:cNvPr>
          <p:cNvPicPr>
            <a:picLocks noChangeAspect="1"/>
          </p:cNvPicPr>
          <p:nvPr/>
        </p:nvPicPr>
        <p:blipFill>
          <a:blip r:embed="rId5"/>
          <a:stretch>
            <a:fillRect/>
          </a:stretch>
        </p:blipFill>
        <p:spPr>
          <a:xfrm>
            <a:off x="1808370" y="4477723"/>
            <a:ext cx="1445038" cy="1441662"/>
          </a:xfrm>
          <a:prstGeom prst="rect">
            <a:avLst/>
          </a:prstGeom>
        </p:spPr>
      </p:pic>
      <p:sp>
        <p:nvSpPr>
          <p:cNvPr id="9" name="TextBox 8">
            <a:extLst>
              <a:ext uri="{FF2B5EF4-FFF2-40B4-BE49-F238E27FC236}">
                <a16:creationId xmlns:a16="http://schemas.microsoft.com/office/drawing/2014/main" id="{C071322A-A439-4774-5F5E-C808300E47D0}"/>
              </a:ext>
            </a:extLst>
          </p:cNvPr>
          <p:cNvSpPr txBox="1"/>
          <p:nvPr/>
        </p:nvSpPr>
        <p:spPr>
          <a:xfrm>
            <a:off x="152400" y="5434637"/>
            <a:ext cx="1692212" cy="507831"/>
          </a:xfrm>
          <a:prstGeom prst="rect">
            <a:avLst/>
          </a:prstGeom>
          <a:noFill/>
        </p:spPr>
        <p:txBody>
          <a:bodyPr wrap="square">
            <a:spAutoFit/>
          </a:bodyPr>
          <a:lstStyle/>
          <a:p>
            <a:pPr defTabSz="685800" eaLnBrk="1" fontAlgn="auto" hangingPunct="1">
              <a:spcBef>
                <a:spcPts val="0"/>
              </a:spcBef>
              <a:spcAft>
                <a:spcPts val="0"/>
              </a:spcAft>
            </a:pPr>
            <a:r>
              <a:rPr lang="en-US" sz="1350" dirty="0">
                <a:latin typeface="Calibri" panose="020F0502020204030204"/>
              </a:rPr>
              <a:t>Call or Text or visit: 988lifeline.org (chat)</a:t>
            </a:r>
          </a:p>
        </p:txBody>
      </p:sp>
      <p:pic>
        <p:nvPicPr>
          <p:cNvPr id="10" name="Picture 9">
            <a:extLst>
              <a:ext uri="{FF2B5EF4-FFF2-40B4-BE49-F238E27FC236}">
                <a16:creationId xmlns:a16="http://schemas.microsoft.com/office/drawing/2014/main" id="{E977A791-AD3C-A91D-4ABB-90772100D205}"/>
              </a:ext>
            </a:extLst>
          </p:cNvPr>
          <p:cNvPicPr>
            <a:picLocks noChangeAspect="1"/>
          </p:cNvPicPr>
          <p:nvPr/>
        </p:nvPicPr>
        <p:blipFill>
          <a:blip r:embed="rId6"/>
          <a:stretch>
            <a:fillRect/>
          </a:stretch>
        </p:blipFill>
        <p:spPr>
          <a:xfrm>
            <a:off x="4166148" y="4749720"/>
            <a:ext cx="1965823" cy="897668"/>
          </a:xfrm>
          <a:prstGeom prst="rect">
            <a:avLst/>
          </a:prstGeom>
        </p:spPr>
      </p:pic>
      <p:sp>
        <p:nvSpPr>
          <p:cNvPr id="11" name="TextBox 10">
            <a:extLst>
              <a:ext uri="{FF2B5EF4-FFF2-40B4-BE49-F238E27FC236}">
                <a16:creationId xmlns:a16="http://schemas.microsoft.com/office/drawing/2014/main" id="{F814E05C-1292-16E2-F0EE-41A24A951BC8}"/>
              </a:ext>
            </a:extLst>
          </p:cNvPr>
          <p:cNvSpPr txBox="1"/>
          <p:nvPr/>
        </p:nvSpPr>
        <p:spPr>
          <a:xfrm>
            <a:off x="6613112" y="4603641"/>
            <a:ext cx="1771538" cy="1338828"/>
          </a:xfrm>
          <a:prstGeom prst="rect">
            <a:avLst/>
          </a:prstGeom>
          <a:noFill/>
        </p:spPr>
        <p:txBody>
          <a:bodyPr wrap="square">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Call: (310)855-4673 </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(6pm-10pm daily)</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Text “TEEN” to 839863 </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(6-9pm daily)</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TeenLineOnline</a:t>
            </a:r>
            <a:r>
              <a:rPr lang="en-US" sz="1350" dirty="0">
                <a:solidFill>
                  <a:srgbClr val="FFFFFF"/>
                </a:solidFill>
                <a:latin typeface="Calibri" panose="020F0502020204030204"/>
              </a:rPr>
              <a:t>.org</a:t>
            </a:r>
          </a:p>
        </p:txBody>
      </p:sp>
    </p:spTree>
    <p:extLst>
      <p:ext uri="{BB962C8B-B14F-4D97-AF65-F5344CB8AC3E}">
        <p14:creationId xmlns:p14="http://schemas.microsoft.com/office/powerpoint/2010/main" val="150433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The lives of youth</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34163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Have you ever heard an adult say, </a:t>
            </a:r>
            <a:r>
              <a:rPr kumimoji="0" lang="ja-JP" altLang="en-US" sz="2400" b="1" i="1"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a:t>
            </a:r>
            <a:r>
              <a:rPr kumimoji="0" lang="en-US" altLang="ja-JP" sz="2400" b="1" i="1"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What do you have to be stressed about? You’re just a kid.”</a:t>
            </a: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The reality is life as a teenager can be very difficult. Your life moves and changes very fast. </a:t>
            </a: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Although people often feel like they are the only ones with these problems, the truth is many other youth are struggling with similar issues and there is help available.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264366501"/>
      </p:ext>
    </p:extLst>
  </p:cSld>
  <p:clrMapOvr>
    <a:masterClrMapping/>
  </p:clrMapOvr>
</p:sld>
</file>

<file path=ppt/theme/theme1.xml><?xml version="1.0" encoding="utf-8"?>
<a:theme xmlns:a="http://schemas.openxmlformats.org/drawingml/2006/main" name="1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2.xml><?xml version="1.0" encoding="utf-8"?>
<a:theme xmlns:a="http://schemas.openxmlformats.org/drawingml/2006/main" name="4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9A216B80BB5241B13C053A4432B6FE" ma:contentTypeVersion="1" ma:contentTypeDescription="Create a new document." ma:contentTypeScope="" ma:versionID="4e1c5dcbcc48ce36ef8d73e986707941">
  <xsd:schema xmlns:xsd="http://www.w3.org/2001/XMLSchema" xmlns:xs="http://www.w3.org/2001/XMLSchema" xmlns:p="http://schemas.microsoft.com/office/2006/metadata/properties" xmlns:ns3="c496e2c4-0ce0-4d46-a750-e7c6863631c4" targetNamespace="http://schemas.microsoft.com/office/2006/metadata/properties" ma:root="true" ma:fieldsID="eedb780f71b1412204db4969c7d37911" ns3:_="">
    <xsd:import namespace="c496e2c4-0ce0-4d46-a750-e7c6863631c4"/>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6e2c4-0ce0-4d46-a750-e7c6863631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533290F3-7BCF-4227-8551-C80C750B3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6e2c4-0ce0-4d46-a750-e7c686363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7E1A1-72C8-40D3-A603-C519868F26E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7776</TotalTime>
  <Words>3694</Words>
  <Application>Microsoft Office PowerPoint</Application>
  <PresentationFormat>On-screen Show (4:3)</PresentationFormat>
  <Paragraphs>370</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Wingdings</vt:lpstr>
      <vt:lpstr>1_Custom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Stan Collins</dc:creator>
  <cp:lastModifiedBy>Emma Spiekerman</cp:lastModifiedBy>
  <cp:revision>318</cp:revision>
  <cp:lastPrinted>2012-07-30T20:17:40Z</cp:lastPrinted>
  <dcterms:created xsi:type="dcterms:W3CDTF">2012-07-19T17:50:02Z</dcterms:created>
  <dcterms:modified xsi:type="dcterms:W3CDTF">2024-01-26T23:11:42Z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lpwstr>1</vt:lpwstr>
  </property>
</Properties>
</file>